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 id="2147483684" r:id="rId2"/>
  </p:sldMasterIdLst>
  <p:notesMasterIdLst>
    <p:notesMasterId r:id="rId21"/>
  </p:notesMasterIdLst>
  <p:sldIdLst>
    <p:sldId id="264" r:id="rId3"/>
    <p:sldId id="304" r:id="rId4"/>
    <p:sldId id="396" r:id="rId5"/>
    <p:sldId id="410" r:id="rId6"/>
    <p:sldId id="407" r:id="rId7"/>
    <p:sldId id="343" r:id="rId8"/>
    <p:sldId id="400" r:id="rId9"/>
    <p:sldId id="409" r:id="rId10"/>
    <p:sldId id="399" r:id="rId11"/>
    <p:sldId id="401" r:id="rId12"/>
    <p:sldId id="398" r:id="rId13"/>
    <p:sldId id="411" r:id="rId14"/>
    <p:sldId id="412" r:id="rId15"/>
    <p:sldId id="420" r:id="rId16"/>
    <p:sldId id="418" r:id="rId17"/>
    <p:sldId id="416" r:id="rId18"/>
    <p:sldId id="419" r:id="rId19"/>
    <p:sldId id="395" r:id="rId20"/>
  </p:sldIdLst>
  <p:sldSz cx="13716000" cy="10287000"/>
  <p:notesSz cx="6858000" cy="9144000"/>
  <p:embeddedFontLst>
    <p:embeddedFont>
      <p:font typeface="Jua" panose="020B0604020202020204" charset="-127"/>
      <p:regular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901BD2-826C-4C93-A45C-56A0F2B15B6C}">
          <p14:sldIdLst>
            <p14:sldId id="264"/>
            <p14:sldId id="304"/>
            <p14:sldId id="396"/>
            <p14:sldId id="410"/>
            <p14:sldId id="407"/>
            <p14:sldId id="343"/>
            <p14:sldId id="400"/>
            <p14:sldId id="409"/>
            <p14:sldId id="399"/>
            <p14:sldId id="401"/>
            <p14:sldId id="398"/>
            <p14:sldId id="411"/>
            <p14:sldId id="412"/>
            <p14:sldId id="420"/>
            <p14:sldId id="418"/>
            <p14:sldId id="416"/>
            <p14:sldId id="419"/>
            <p14:sldId id="395"/>
          </p14:sldIdLst>
        </p14:section>
      </p14:sectionLst>
    </p:ext>
    <p:ext uri="{EFAFB233-063F-42B5-8137-9DF3F51BA10A}">
      <p15:sldGuideLst xmlns:p15="http://schemas.microsoft.com/office/powerpoint/2012/main">
        <p15:guide id="1" orient="horz" pos="2072" userDrawn="1">
          <p15:clr>
            <a:srgbClr val="A4A3A4"/>
          </p15:clr>
        </p15:guide>
        <p15:guide id="2" pos="21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757"/>
    <a:srgbClr val="00FF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E7343-EF4C-84B1-EBF9-F7F73B8B2A56}" v="68" dt="2023-03-31T01:11:58.051"/>
    <p1510:client id="{73D3DEBA-FB8B-BEFC-0471-1A8D0096001C}" v="120" dt="2023-03-31T00:52:20.945"/>
    <p1510:client id="{A9BBA9F2-C2F3-644F-F842-93F38BB95C69}" v="597" dt="2023-03-31T00:37:20.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22" autoAdjust="0"/>
  </p:normalViewPr>
  <p:slideViewPr>
    <p:cSldViewPr>
      <p:cViewPr varScale="1">
        <p:scale>
          <a:sx n="52" d="100"/>
          <a:sy n="52" d="100"/>
        </p:scale>
        <p:origin x="1622" y="62"/>
      </p:cViewPr>
      <p:guideLst>
        <p:guide orient="horz" pos="2072"/>
        <p:guide pos="214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Mạnh Hùng  Vĩ" userId="S::0950080117@sv.hcmunre.edu.vn::d87d6d6e-7998-4167-a81c-30872fe94500" providerId="AD" clId="Web-{A9BBA9F2-C2F3-644F-F842-93F38BB95C69}"/>
    <pc:docChg chg="addSld modSld sldOrd modSection">
      <pc:chgData name="Nguyễn Mạnh Hùng  Vĩ" userId="S::0950080117@sv.hcmunre.edu.vn::d87d6d6e-7998-4167-a81c-30872fe94500" providerId="AD" clId="Web-{A9BBA9F2-C2F3-644F-F842-93F38BB95C69}" dt="2023-03-31T00:37:20.200" v="357" actId="1076"/>
      <pc:docMkLst>
        <pc:docMk/>
      </pc:docMkLst>
      <pc:sldChg chg="modSp">
        <pc:chgData name="Nguyễn Mạnh Hùng  Vĩ" userId="S::0950080117@sv.hcmunre.edu.vn::d87d6d6e-7998-4167-a81c-30872fe94500" providerId="AD" clId="Web-{A9BBA9F2-C2F3-644F-F842-93F38BB95C69}" dt="2023-03-31T00:21:16.006" v="131" actId="20577"/>
        <pc:sldMkLst>
          <pc:docMk/>
          <pc:sldMk cId="0" sldId="264"/>
        </pc:sldMkLst>
        <pc:spChg chg="mod">
          <ac:chgData name="Nguyễn Mạnh Hùng  Vĩ" userId="S::0950080117@sv.hcmunre.edu.vn::d87d6d6e-7998-4167-a81c-30872fe94500" providerId="AD" clId="Web-{A9BBA9F2-C2F3-644F-F842-93F38BB95C69}" dt="2023-03-31T00:21:16.006" v="131" actId="20577"/>
          <ac:spMkLst>
            <pc:docMk/>
            <pc:sldMk cId="0" sldId="264"/>
            <ac:spMk id="24" creationId="{00000000-0000-0000-0000-000000000000}"/>
          </ac:spMkLst>
        </pc:spChg>
      </pc:sldChg>
      <pc:sldChg chg="modSp">
        <pc:chgData name="Nguyễn Mạnh Hùng  Vĩ" userId="S::0950080117@sv.hcmunre.edu.vn::d87d6d6e-7998-4167-a81c-30872fe94500" providerId="AD" clId="Web-{A9BBA9F2-C2F3-644F-F842-93F38BB95C69}" dt="2023-03-31T00:17:46.423" v="40"/>
        <pc:sldMkLst>
          <pc:docMk/>
          <pc:sldMk cId="0" sldId="304"/>
        </pc:sldMkLst>
        <pc:graphicFrameChg chg="mod modGraphic">
          <ac:chgData name="Nguyễn Mạnh Hùng  Vĩ" userId="S::0950080117@sv.hcmunre.edu.vn::d87d6d6e-7998-4167-a81c-30872fe94500" providerId="AD" clId="Web-{A9BBA9F2-C2F3-644F-F842-93F38BB95C69}" dt="2023-03-31T00:17:46.423" v="40"/>
          <ac:graphicFrameMkLst>
            <pc:docMk/>
            <pc:sldMk cId="0" sldId="304"/>
            <ac:graphicFrameMk id="7" creationId="{0AFC0373-202D-723F-2638-6E84C53DA3B9}"/>
          </ac:graphicFrameMkLst>
        </pc:graphicFrameChg>
      </pc:sldChg>
      <pc:sldChg chg="delSp modSp">
        <pc:chgData name="Nguyễn Mạnh Hùng  Vĩ" userId="S::0950080117@sv.hcmunre.edu.vn::d87d6d6e-7998-4167-a81c-30872fe94500" providerId="AD" clId="Web-{A9BBA9F2-C2F3-644F-F842-93F38BB95C69}" dt="2023-03-31T00:22:23.228" v="165" actId="14100"/>
        <pc:sldMkLst>
          <pc:docMk/>
          <pc:sldMk cId="0" sldId="343"/>
        </pc:sldMkLst>
        <pc:spChg chg="mod">
          <ac:chgData name="Nguyễn Mạnh Hùng  Vĩ" userId="S::0950080117@sv.hcmunre.edu.vn::d87d6d6e-7998-4167-a81c-30872fe94500" providerId="AD" clId="Web-{A9BBA9F2-C2F3-644F-F842-93F38BB95C69}" dt="2023-03-31T00:22:14.993" v="161" actId="20577"/>
          <ac:spMkLst>
            <pc:docMk/>
            <pc:sldMk cId="0" sldId="343"/>
            <ac:spMk id="22" creationId="{00000000-0000-0000-0000-000000000000}"/>
          </ac:spMkLst>
        </pc:spChg>
        <pc:spChg chg="mod">
          <ac:chgData name="Nguyễn Mạnh Hùng  Vĩ" userId="S::0950080117@sv.hcmunre.edu.vn::d87d6d6e-7998-4167-a81c-30872fe94500" providerId="AD" clId="Web-{A9BBA9F2-C2F3-644F-F842-93F38BB95C69}" dt="2023-03-31T00:22:18.869" v="164" actId="20577"/>
          <ac:spMkLst>
            <pc:docMk/>
            <pc:sldMk cId="0" sldId="343"/>
            <ac:spMk id="25" creationId="{19318E21-C55F-0814-6F45-1E2C8EF4943E}"/>
          </ac:spMkLst>
        </pc:spChg>
        <pc:grpChg chg="mod">
          <ac:chgData name="Nguyễn Mạnh Hùng  Vĩ" userId="S::0950080117@sv.hcmunre.edu.vn::d87d6d6e-7998-4167-a81c-30872fe94500" providerId="AD" clId="Web-{A9BBA9F2-C2F3-644F-F842-93F38BB95C69}" dt="2023-03-31T00:22:23.228" v="165" actId="14100"/>
          <ac:grpSpMkLst>
            <pc:docMk/>
            <pc:sldMk cId="0" sldId="343"/>
            <ac:grpSpMk id="4" creationId="{00000000-0000-0000-0000-000000000000}"/>
          </ac:grpSpMkLst>
        </pc:grpChg>
        <pc:picChg chg="del">
          <ac:chgData name="Nguyễn Mạnh Hùng  Vĩ" userId="S::0950080117@sv.hcmunre.edu.vn::d87d6d6e-7998-4167-a81c-30872fe94500" providerId="AD" clId="Web-{A9BBA9F2-C2F3-644F-F842-93F38BB95C69}" dt="2023-03-31T00:22:00.134" v="146"/>
          <ac:picMkLst>
            <pc:docMk/>
            <pc:sldMk cId="0" sldId="343"/>
            <ac:picMk id="1026" creationId="{72046DDB-C975-869B-C988-E72EFB3CE0DF}"/>
          </ac:picMkLst>
        </pc:picChg>
      </pc:sldChg>
      <pc:sldChg chg="modSp">
        <pc:chgData name="Nguyễn Mạnh Hùng  Vĩ" userId="S::0950080117@sv.hcmunre.edu.vn::d87d6d6e-7998-4167-a81c-30872fe94500" providerId="AD" clId="Web-{A9BBA9F2-C2F3-644F-F842-93F38BB95C69}" dt="2023-03-31T00:21:26.990" v="132" actId="20577"/>
        <pc:sldMkLst>
          <pc:docMk/>
          <pc:sldMk cId="4212960591" sldId="396"/>
        </pc:sldMkLst>
        <pc:spChg chg="mod">
          <ac:chgData name="Nguyễn Mạnh Hùng  Vĩ" userId="S::0950080117@sv.hcmunre.edu.vn::d87d6d6e-7998-4167-a81c-30872fe94500" providerId="AD" clId="Web-{A9BBA9F2-C2F3-644F-F842-93F38BB95C69}" dt="2023-03-31T00:21:26.990" v="132" actId="20577"/>
          <ac:spMkLst>
            <pc:docMk/>
            <pc:sldMk cId="4212960591" sldId="396"/>
            <ac:spMk id="22" creationId="{00000000-0000-0000-0000-000000000000}"/>
          </ac:spMkLst>
        </pc:spChg>
        <pc:grpChg chg="mod">
          <ac:chgData name="Nguyễn Mạnh Hùng  Vĩ" userId="S::0950080117@sv.hcmunre.edu.vn::d87d6d6e-7998-4167-a81c-30872fe94500" providerId="AD" clId="Web-{A9BBA9F2-C2F3-644F-F842-93F38BB95C69}" dt="2023-03-31T00:19:47.582" v="74" actId="14100"/>
          <ac:grpSpMkLst>
            <pc:docMk/>
            <pc:sldMk cId="4212960591" sldId="396"/>
            <ac:grpSpMk id="4" creationId="{00000000-0000-0000-0000-000000000000}"/>
          </ac:grpSpMkLst>
        </pc:grpChg>
      </pc:sldChg>
      <pc:sldChg chg="modSp">
        <pc:chgData name="Nguyễn Mạnh Hùng  Vĩ" userId="S::0950080117@sv.hcmunre.edu.vn::d87d6d6e-7998-4167-a81c-30872fe94500" providerId="AD" clId="Web-{A9BBA9F2-C2F3-644F-F842-93F38BB95C69}" dt="2023-03-31T00:35:49.495" v="329" actId="20577"/>
        <pc:sldMkLst>
          <pc:docMk/>
          <pc:sldMk cId="76833634" sldId="398"/>
        </pc:sldMkLst>
        <pc:spChg chg="mod">
          <ac:chgData name="Nguyễn Mạnh Hùng  Vĩ" userId="S::0950080117@sv.hcmunre.edu.vn::d87d6d6e-7998-4167-a81c-30872fe94500" providerId="AD" clId="Web-{A9BBA9F2-C2F3-644F-F842-93F38BB95C69}" dt="2023-03-31T00:35:49.495" v="329" actId="20577"/>
          <ac:spMkLst>
            <pc:docMk/>
            <pc:sldMk cId="76833634" sldId="398"/>
            <ac:spMk id="9" creationId="{4ACF557C-7B3A-A634-C32A-9E0019A042EE}"/>
          </ac:spMkLst>
        </pc:spChg>
        <pc:spChg chg="mod">
          <ac:chgData name="Nguyễn Mạnh Hùng  Vĩ" userId="S::0950080117@sv.hcmunre.edu.vn::d87d6d6e-7998-4167-a81c-30872fe94500" providerId="AD" clId="Web-{A9BBA9F2-C2F3-644F-F842-93F38BB95C69}" dt="2023-03-31T00:34:29.118" v="313" actId="20577"/>
          <ac:spMkLst>
            <pc:docMk/>
            <pc:sldMk cId="76833634" sldId="398"/>
            <ac:spMk id="22" creationId="{00000000-0000-0000-0000-000000000000}"/>
          </ac:spMkLst>
        </pc:spChg>
        <pc:grpChg chg="mod">
          <ac:chgData name="Nguyễn Mạnh Hùng  Vĩ" userId="S::0950080117@sv.hcmunre.edu.vn::d87d6d6e-7998-4167-a81c-30872fe94500" providerId="AD" clId="Web-{A9BBA9F2-C2F3-644F-F842-93F38BB95C69}" dt="2023-03-31T00:35:25.807" v="320" actId="14100"/>
          <ac:grpSpMkLst>
            <pc:docMk/>
            <pc:sldMk cId="76833634" sldId="398"/>
            <ac:grpSpMk id="4" creationId="{00000000-0000-0000-0000-000000000000}"/>
          </ac:grpSpMkLst>
        </pc:grpChg>
      </pc:sldChg>
      <pc:sldChg chg="modSp">
        <pc:chgData name="Nguyễn Mạnh Hùng  Vĩ" userId="S::0950080117@sv.hcmunre.edu.vn::d87d6d6e-7998-4167-a81c-30872fe94500" providerId="AD" clId="Web-{A9BBA9F2-C2F3-644F-F842-93F38BB95C69}" dt="2023-03-31T00:32:40.303" v="305" actId="20577"/>
        <pc:sldMkLst>
          <pc:docMk/>
          <pc:sldMk cId="4105623738" sldId="399"/>
        </pc:sldMkLst>
        <pc:spChg chg="mod">
          <ac:chgData name="Nguyễn Mạnh Hùng  Vĩ" userId="S::0950080117@sv.hcmunre.edu.vn::d87d6d6e-7998-4167-a81c-30872fe94500" providerId="AD" clId="Web-{A9BBA9F2-C2F3-644F-F842-93F38BB95C69}" dt="2023-03-31T00:32:40.303" v="305" actId="20577"/>
          <ac:spMkLst>
            <pc:docMk/>
            <pc:sldMk cId="4105623738" sldId="399"/>
            <ac:spMk id="9" creationId="{A155367D-10A8-490E-366F-3F620594627B}"/>
          </ac:spMkLst>
        </pc:spChg>
        <pc:spChg chg="mod">
          <ac:chgData name="Nguyễn Mạnh Hùng  Vĩ" userId="S::0950080117@sv.hcmunre.edu.vn::d87d6d6e-7998-4167-a81c-30872fe94500" providerId="AD" clId="Web-{A9BBA9F2-C2F3-644F-F842-93F38BB95C69}" dt="2023-03-31T00:30:59.348" v="285" actId="20577"/>
          <ac:spMkLst>
            <pc:docMk/>
            <pc:sldMk cId="4105623738" sldId="399"/>
            <ac:spMk id="22" creationId="{00000000-0000-0000-0000-000000000000}"/>
          </ac:spMkLst>
        </pc:spChg>
        <pc:grpChg chg="mod">
          <ac:chgData name="Nguyễn Mạnh Hùng  Vĩ" userId="S::0950080117@sv.hcmunre.edu.vn::d87d6d6e-7998-4167-a81c-30872fe94500" providerId="AD" clId="Web-{A9BBA9F2-C2F3-644F-F842-93F38BB95C69}" dt="2023-03-31T00:31:19.036" v="290" actId="14100"/>
          <ac:grpSpMkLst>
            <pc:docMk/>
            <pc:sldMk cId="4105623738" sldId="399"/>
            <ac:grpSpMk id="4" creationId="{00000000-0000-0000-0000-000000000000}"/>
          </ac:grpSpMkLst>
        </pc:grpChg>
      </pc:sldChg>
      <pc:sldChg chg="delSp modSp ord">
        <pc:chgData name="Nguyễn Mạnh Hùng  Vĩ" userId="S::0950080117@sv.hcmunre.edu.vn::d87d6d6e-7998-4167-a81c-30872fe94500" providerId="AD" clId="Web-{A9BBA9F2-C2F3-644F-F842-93F38BB95C69}" dt="2023-03-31T00:27:28.875" v="263"/>
        <pc:sldMkLst>
          <pc:docMk/>
          <pc:sldMk cId="2907565434" sldId="400"/>
        </pc:sldMkLst>
        <pc:spChg chg="mod">
          <ac:chgData name="Nguyễn Mạnh Hùng  Vĩ" userId="S::0950080117@sv.hcmunre.edu.vn::d87d6d6e-7998-4167-a81c-30872fe94500" providerId="AD" clId="Web-{A9BBA9F2-C2F3-644F-F842-93F38BB95C69}" dt="2023-03-31T00:26:35.608" v="256" actId="20577"/>
          <ac:spMkLst>
            <pc:docMk/>
            <pc:sldMk cId="2907565434" sldId="400"/>
            <ac:spMk id="9" creationId="{63302DBF-8D35-557F-D15D-2FB02126B87B}"/>
          </ac:spMkLst>
        </pc:spChg>
        <pc:spChg chg="mod">
          <ac:chgData name="Nguyễn Mạnh Hùng  Vĩ" userId="S::0950080117@sv.hcmunre.edu.vn::d87d6d6e-7998-4167-a81c-30872fe94500" providerId="AD" clId="Web-{A9BBA9F2-C2F3-644F-F842-93F38BB95C69}" dt="2023-03-31T00:25:54.295" v="252" actId="20577"/>
          <ac:spMkLst>
            <pc:docMk/>
            <pc:sldMk cId="2907565434" sldId="400"/>
            <ac:spMk id="22" creationId="{00000000-0000-0000-0000-000000000000}"/>
          </ac:spMkLst>
        </pc:spChg>
        <pc:grpChg chg="mod">
          <ac:chgData name="Nguyễn Mạnh Hùng  Vĩ" userId="S::0950080117@sv.hcmunre.edu.vn::d87d6d6e-7998-4167-a81c-30872fe94500" providerId="AD" clId="Web-{A9BBA9F2-C2F3-644F-F842-93F38BB95C69}" dt="2023-03-31T00:25:35.951" v="244" actId="1076"/>
          <ac:grpSpMkLst>
            <pc:docMk/>
            <pc:sldMk cId="2907565434" sldId="400"/>
            <ac:grpSpMk id="4" creationId="{00000000-0000-0000-0000-000000000000}"/>
          </ac:grpSpMkLst>
        </pc:grpChg>
        <pc:picChg chg="mod">
          <ac:chgData name="Nguyễn Mạnh Hùng  Vĩ" userId="S::0950080117@sv.hcmunre.edu.vn::d87d6d6e-7998-4167-a81c-30872fe94500" providerId="AD" clId="Web-{A9BBA9F2-C2F3-644F-F842-93F38BB95C69}" dt="2023-03-31T00:23:02.963" v="169" actId="1076"/>
          <ac:picMkLst>
            <pc:docMk/>
            <pc:sldMk cId="2907565434" sldId="400"/>
            <ac:picMk id="2" creationId="{00000000-0000-0000-0000-000000000000}"/>
          </ac:picMkLst>
        </pc:picChg>
        <pc:picChg chg="del">
          <ac:chgData name="Nguyễn Mạnh Hùng  Vĩ" userId="S::0950080117@sv.hcmunre.edu.vn::d87d6d6e-7998-4167-a81c-30872fe94500" providerId="AD" clId="Web-{A9BBA9F2-C2F3-644F-F842-93F38BB95C69}" dt="2023-03-31T00:22:49.744" v="166"/>
          <ac:picMkLst>
            <pc:docMk/>
            <pc:sldMk cId="2907565434" sldId="400"/>
            <ac:picMk id="23" creationId="{11B115BF-D0F7-A442-5F23-AF0E97AE35C5}"/>
          </ac:picMkLst>
        </pc:picChg>
      </pc:sldChg>
      <pc:sldChg chg="modSp">
        <pc:chgData name="Nguyễn Mạnh Hùng  Vĩ" userId="S::0950080117@sv.hcmunre.edu.vn::d87d6d6e-7998-4167-a81c-30872fe94500" providerId="AD" clId="Web-{A9BBA9F2-C2F3-644F-F842-93F38BB95C69}" dt="2023-03-31T00:32:23.803" v="304" actId="20577"/>
        <pc:sldMkLst>
          <pc:docMk/>
          <pc:sldMk cId="1350078886" sldId="401"/>
        </pc:sldMkLst>
        <pc:spChg chg="mod">
          <ac:chgData name="Nguyễn Mạnh Hùng  Vĩ" userId="S::0950080117@sv.hcmunre.edu.vn::d87d6d6e-7998-4167-a81c-30872fe94500" providerId="AD" clId="Web-{A9BBA9F2-C2F3-644F-F842-93F38BB95C69}" dt="2023-03-31T00:32:23.803" v="304" actId="20577"/>
          <ac:spMkLst>
            <pc:docMk/>
            <pc:sldMk cId="1350078886" sldId="401"/>
            <ac:spMk id="9" creationId="{A155367D-10A8-490E-366F-3F620594627B}"/>
          </ac:spMkLst>
        </pc:spChg>
        <pc:spChg chg="mod">
          <ac:chgData name="Nguyễn Mạnh Hùng  Vĩ" userId="S::0950080117@sv.hcmunre.edu.vn::d87d6d6e-7998-4167-a81c-30872fe94500" providerId="AD" clId="Web-{A9BBA9F2-C2F3-644F-F842-93F38BB95C69}" dt="2023-03-31T00:32:12.725" v="301" actId="20577"/>
          <ac:spMkLst>
            <pc:docMk/>
            <pc:sldMk cId="1350078886" sldId="401"/>
            <ac:spMk id="22" creationId="{00000000-0000-0000-0000-000000000000}"/>
          </ac:spMkLst>
        </pc:spChg>
        <pc:grpChg chg="mod">
          <ac:chgData name="Nguyễn Mạnh Hùng  Vĩ" userId="S::0950080117@sv.hcmunre.edu.vn::d87d6d6e-7998-4167-a81c-30872fe94500" providerId="AD" clId="Web-{A9BBA9F2-C2F3-644F-F842-93F38BB95C69}" dt="2023-03-31T00:32:20.084" v="303" actId="14100"/>
          <ac:grpSpMkLst>
            <pc:docMk/>
            <pc:sldMk cId="1350078886" sldId="401"/>
            <ac:grpSpMk id="4" creationId="{00000000-0000-0000-0000-000000000000}"/>
          </ac:grpSpMkLst>
        </pc:grpChg>
        <pc:picChg chg="mod">
          <ac:chgData name="Nguyễn Mạnh Hùng  Vĩ" userId="S::0950080117@sv.hcmunre.edu.vn::d87d6d6e-7998-4167-a81c-30872fe94500" providerId="AD" clId="Web-{A9BBA9F2-C2F3-644F-F842-93F38BB95C69}" dt="2023-03-31T00:32:02.412" v="299" actId="1076"/>
          <ac:picMkLst>
            <pc:docMk/>
            <pc:sldMk cId="1350078886" sldId="401"/>
            <ac:picMk id="2" creationId="{00000000-0000-0000-0000-000000000000}"/>
          </ac:picMkLst>
        </pc:picChg>
      </pc:sldChg>
      <pc:sldChg chg="modSp">
        <pc:chgData name="Nguyễn Mạnh Hùng  Vĩ" userId="S::0950080117@sv.hcmunre.edu.vn::d87d6d6e-7998-4167-a81c-30872fe94500" providerId="AD" clId="Web-{A9BBA9F2-C2F3-644F-F842-93F38BB95C69}" dt="2023-03-31T00:27:15.859" v="261" actId="20577"/>
        <pc:sldMkLst>
          <pc:docMk/>
          <pc:sldMk cId="994371722" sldId="407"/>
        </pc:sldMkLst>
        <pc:spChg chg="mod">
          <ac:chgData name="Nguyễn Mạnh Hùng  Vĩ" userId="S::0950080117@sv.hcmunre.edu.vn::d87d6d6e-7998-4167-a81c-30872fe94500" providerId="AD" clId="Web-{A9BBA9F2-C2F3-644F-F842-93F38BB95C69}" dt="2023-03-31T00:27:15.859" v="261" actId="20577"/>
          <ac:spMkLst>
            <pc:docMk/>
            <pc:sldMk cId="994371722" sldId="407"/>
            <ac:spMk id="27" creationId="{4D221CF1-CE08-D502-7F79-4241300A4368}"/>
          </ac:spMkLst>
        </pc:spChg>
      </pc:sldChg>
      <pc:sldChg chg="modSp">
        <pc:chgData name="Nguyễn Mạnh Hùng  Vĩ" userId="S::0950080117@sv.hcmunre.edu.vn::d87d6d6e-7998-4167-a81c-30872fe94500" providerId="AD" clId="Web-{A9BBA9F2-C2F3-644F-F842-93F38BB95C69}" dt="2023-03-31T00:29:55.112" v="277" actId="20577"/>
        <pc:sldMkLst>
          <pc:docMk/>
          <pc:sldMk cId="924320371" sldId="409"/>
        </pc:sldMkLst>
        <pc:spChg chg="mod">
          <ac:chgData name="Nguyễn Mạnh Hùng  Vĩ" userId="S::0950080117@sv.hcmunre.edu.vn::d87d6d6e-7998-4167-a81c-30872fe94500" providerId="AD" clId="Web-{A9BBA9F2-C2F3-644F-F842-93F38BB95C69}" dt="2023-03-31T00:29:55.112" v="277" actId="20577"/>
          <ac:spMkLst>
            <pc:docMk/>
            <pc:sldMk cId="924320371" sldId="409"/>
            <ac:spMk id="27" creationId="{4D221CF1-CE08-D502-7F79-4241300A4368}"/>
          </ac:spMkLst>
        </pc:spChg>
      </pc:sldChg>
      <pc:sldChg chg="modSp add ord replId">
        <pc:chgData name="Nguyễn Mạnh Hùng  Vĩ" userId="S::0950080117@sv.hcmunre.edu.vn::d87d6d6e-7998-4167-a81c-30872fe94500" providerId="AD" clId="Web-{A9BBA9F2-C2F3-644F-F842-93F38BB95C69}" dt="2023-03-31T00:27:09.406" v="260"/>
        <pc:sldMkLst>
          <pc:docMk/>
          <pc:sldMk cId="2520451038" sldId="410"/>
        </pc:sldMkLst>
        <pc:spChg chg="mod">
          <ac:chgData name="Nguyễn Mạnh Hùng  Vĩ" userId="S::0950080117@sv.hcmunre.edu.vn::d87d6d6e-7998-4167-a81c-30872fe94500" providerId="AD" clId="Web-{A9BBA9F2-C2F3-644F-F842-93F38BB95C69}" dt="2023-03-31T00:27:05.843" v="259" actId="20577"/>
          <ac:spMkLst>
            <pc:docMk/>
            <pc:sldMk cId="2520451038" sldId="410"/>
            <ac:spMk id="27" creationId="{4D221CF1-CE08-D502-7F79-4241300A4368}"/>
          </ac:spMkLst>
        </pc:spChg>
      </pc:sldChg>
      <pc:sldChg chg="addSp delSp modSp add replId">
        <pc:chgData name="Nguyễn Mạnh Hùng  Vĩ" userId="S::0950080117@sv.hcmunre.edu.vn::d87d6d6e-7998-4167-a81c-30872fe94500" providerId="AD" clId="Web-{A9BBA9F2-C2F3-644F-F842-93F38BB95C69}" dt="2023-03-31T00:37:20.200" v="357" actId="1076"/>
        <pc:sldMkLst>
          <pc:docMk/>
          <pc:sldMk cId="1142121960" sldId="411"/>
        </pc:sldMkLst>
        <pc:spChg chg="add del mod">
          <ac:chgData name="Nguyễn Mạnh Hùng  Vĩ" userId="S::0950080117@sv.hcmunre.edu.vn::d87d6d6e-7998-4167-a81c-30872fe94500" providerId="AD" clId="Web-{A9BBA9F2-C2F3-644F-F842-93F38BB95C69}" dt="2023-03-31T00:37:20.200" v="357" actId="1076"/>
          <ac:spMkLst>
            <pc:docMk/>
            <pc:sldMk cId="1142121960" sldId="411"/>
            <ac:spMk id="9" creationId="{4ACF557C-7B3A-A634-C32A-9E0019A042EE}"/>
          </ac:spMkLst>
        </pc:spChg>
        <pc:grpChg chg="mod">
          <ac:chgData name="Nguyễn Mạnh Hùng  Vĩ" userId="S::0950080117@sv.hcmunre.edu.vn::d87d6d6e-7998-4167-a81c-30872fe94500" providerId="AD" clId="Web-{A9BBA9F2-C2F3-644F-F842-93F38BB95C69}" dt="2023-03-31T00:36:08.886" v="334" actId="14100"/>
          <ac:grpSpMkLst>
            <pc:docMk/>
            <pc:sldMk cId="1142121960" sldId="411"/>
            <ac:grpSpMk id="4" creationId="{00000000-0000-0000-0000-000000000000}"/>
          </ac:grpSpMkLst>
        </pc:grpChg>
      </pc:sldChg>
    </pc:docChg>
  </pc:docChgLst>
  <pc:docChgLst>
    <pc:chgData name="Nguyễn Mạnh Hùng  Vĩ" userId="S::0950080117@sv.hcmunre.edu.vn::d87d6d6e-7998-4167-a81c-30872fe94500" providerId="AD" clId="Web-{1FEE7343-EF4C-84B1-EBF9-F7F73B8B2A56}"/>
    <pc:docChg chg="addSld modSld sldOrd modSection">
      <pc:chgData name="Nguyễn Mạnh Hùng  Vĩ" userId="S::0950080117@sv.hcmunre.edu.vn::d87d6d6e-7998-4167-a81c-30872fe94500" providerId="AD" clId="Web-{1FEE7343-EF4C-84B1-EBF9-F7F73B8B2A56}" dt="2023-03-31T01:11:58.051" v="46" actId="14100"/>
      <pc:docMkLst>
        <pc:docMk/>
      </pc:docMkLst>
      <pc:sldChg chg="addSp delSp modSp add ord replId">
        <pc:chgData name="Nguyễn Mạnh Hùng  Vĩ" userId="S::0950080117@sv.hcmunre.edu.vn::d87d6d6e-7998-4167-a81c-30872fe94500" providerId="AD" clId="Web-{1FEE7343-EF4C-84B1-EBF9-F7F73B8B2A56}" dt="2023-03-31T01:02:23.083" v="33" actId="14100"/>
        <pc:sldMkLst>
          <pc:docMk/>
          <pc:sldMk cId="4062118133" sldId="415"/>
        </pc:sldMkLst>
        <pc:spChg chg="add mod">
          <ac:chgData name="Nguyễn Mạnh Hùng  Vĩ" userId="S::0950080117@sv.hcmunre.edu.vn::d87d6d6e-7998-4167-a81c-30872fe94500" providerId="AD" clId="Web-{1FEE7343-EF4C-84B1-EBF9-F7F73B8B2A56}" dt="2023-03-31T01:02:08.770" v="31" actId="20577"/>
          <ac:spMkLst>
            <pc:docMk/>
            <pc:sldMk cId="4062118133" sldId="415"/>
            <ac:spMk id="7" creationId="{084061ED-A494-E4C3-B082-4930539EF09B}"/>
          </ac:spMkLst>
        </pc:spChg>
        <pc:spChg chg="del mod">
          <ac:chgData name="Nguyễn Mạnh Hùng  Vĩ" userId="S::0950080117@sv.hcmunre.edu.vn::d87d6d6e-7998-4167-a81c-30872fe94500" providerId="AD" clId="Web-{1FEE7343-EF4C-84B1-EBF9-F7F73B8B2A56}" dt="2023-03-31T01:00:08.439" v="10"/>
          <ac:spMkLst>
            <pc:docMk/>
            <pc:sldMk cId="4062118133" sldId="415"/>
            <ac:spMk id="22" creationId="{00000000-0000-0000-0000-000000000000}"/>
          </ac:spMkLst>
        </pc:spChg>
        <pc:picChg chg="add mod">
          <ac:chgData name="Nguyễn Mạnh Hùng  Vĩ" userId="S::0950080117@sv.hcmunre.edu.vn::d87d6d6e-7998-4167-a81c-30872fe94500" providerId="AD" clId="Web-{1FEE7343-EF4C-84B1-EBF9-F7F73B8B2A56}" dt="2023-03-31T01:00:40.549" v="12"/>
          <ac:picMkLst>
            <pc:docMk/>
            <pc:sldMk cId="4062118133" sldId="415"/>
            <ac:picMk id="3" creationId="{18E764FE-5865-81F1-FE4D-D119D7D48F4A}"/>
          </ac:picMkLst>
        </pc:picChg>
        <pc:picChg chg="del">
          <ac:chgData name="Nguyễn Mạnh Hùng  Vĩ" userId="S::0950080117@sv.hcmunre.edu.vn::d87d6d6e-7998-4167-a81c-30872fe94500" providerId="AD" clId="Web-{1FEE7343-EF4C-84B1-EBF9-F7F73B8B2A56}" dt="2023-03-31T00:59:55.095" v="3"/>
          <ac:picMkLst>
            <pc:docMk/>
            <pc:sldMk cId="4062118133" sldId="415"/>
            <ac:picMk id="4" creationId="{5C563EB5-8D33-BA53-858F-107A355DBE46}"/>
          </ac:picMkLst>
        </pc:picChg>
        <pc:picChg chg="del mod">
          <ac:chgData name="Nguyễn Mạnh Hùng  Vĩ" userId="S::0950080117@sv.hcmunre.edu.vn::d87d6d6e-7998-4167-a81c-30872fe94500" providerId="AD" clId="Web-{1FEE7343-EF4C-84B1-EBF9-F7F73B8B2A56}" dt="2023-03-31T00:59:55.048" v="2"/>
          <ac:picMkLst>
            <pc:docMk/>
            <pc:sldMk cId="4062118133" sldId="415"/>
            <ac:picMk id="5" creationId="{DAD01A49-AAC2-B7AD-1E0B-D6B682E9B73B}"/>
          </ac:picMkLst>
        </pc:picChg>
        <pc:picChg chg="add mod">
          <ac:chgData name="Nguyễn Mạnh Hùng  Vĩ" userId="S::0950080117@sv.hcmunre.edu.vn::d87d6d6e-7998-4167-a81c-30872fe94500" providerId="AD" clId="Web-{1FEE7343-EF4C-84B1-EBF9-F7F73B8B2A56}" dt="2023-03-31T01:02:23.083" v="33" actId="14100"/>
          <ac:picMkLst>
            <pc:docMk/>
            <pc:sldMk cId="4062118133" sldId="415"/>
            <ac:picMk id="6" creationId="{FF3DBA65-5DCC-336D-ACFD-610718EB315C}"/>
          </ac:picMkLst>
        </pc:picChg>
      </pc:sldChg>
      <pc:sldChg chg="addSp delSp modSp add replId">
        <pc:chgData name="Nguyễn Mạnh Hùng  Vĩ" userId="S::0950080117@sv.hcmunre.edu.vn::d87d6d6e-7998-4167-a81c-30872fe94500" providerId="AD" clId="Web-{1FEE7343-EF4C-84B1-EBF9-F7F73B8B2A56}" dt="2023-03-31T01:11:58.051" v="46" actId="14100"/>
        <pc:sldMkLst>
          <pc:docMk/>
          <pc:sldMk cId="4066459001" sldId="416"/>
        </pc:sldMkLst>
        <pc:spChg chg="mod">
          <ac:chgData name="Nguyễn Mạnh Hùng  Vĩ" userId="S::0950080117@sv.hcmunre.edu.vn::d87d6d6e-7998-4167-a81c-30872fe94500" providerId="AD" clId="Web-{1FEE7343-EF4C-84B1-EBF9-F7F73B8B2A56}" dt="2023-03-31T01:11:48.722" v="44" actId="20577"/>
          <ac:spMkLst>
            <pc:docMk/>
            <pc:sldMk cId="4066459001" sldId="416"/>
            <ac:spMk id="7" creationId="{084061ED-A494-E4C3-B082-4930539EF09B}"/>
          </ac:spMkLst>
        </pc:spChg>
        <pc:picChg chg="del">
          <ac:chgData name="Nguyễn Mạnh Hùng  Vĩ" userId="S::0950080117@sv.hcmunre.edu.vn::d87d6d6e-7998-4167-a81c-30872fe94500" providerId="AD" clId="Web-{1FEE7343-EF4C-84B1-EBF9-F7F73B8B2A56}" dt="2023-03-31T01:11:13.596" v="36"/>
          <ac:picMkLst>
            <pc:docMk/>
            <pc:sldMk cId="4066459001" sldId="416"/>
            <ac:picMk id="3" creationId="{18E764FE-5865-81F1-FE4D-D119D7D48F4A}"/>
          </ac:picMkLst>
        </pc:picChg>
        <pc:picChg chg="add mod">
          <ac:chgData name="Nguyễn Mạnh Hùng  Vĩ" userId="S::0950080117@sv.hcmunre.edu.vn::d87d6d6e-7998-4167-a81c-30872fe94500" providerId="AD" clId="Web-{1FEE7343-EF4C-84B1-EBF9-F7F73B8B2A56}" dt="2023-03-31T01:11:58.051" v="46" actId="14100"/>
          <ac:picMkLst>
            <pc:docMk/>
            <pc:sldMk cId="4066459001" sldId="416"/>
            <ac:picMk id="4" creationId="{618C2E11-B7B1-1827-27D3-BCF30A05679B}"/>
          </ac:picMkLst>
        </pc:picChg>
        <pc:picChg chg="del">
          <ac:chgData name="Nguyễn Mạnh Hùng  Vĩ" userId="S::0950080117@sv.hcmunre.edu.vn::d87d6d6e-7998-4167-a81c-30872fe94500" providerId="AD" clId="Web-{1FEE7343-EF4C-84B1-EBF9-F7F73B8B2A56}" dt="2023-03-31T01:11:13.378" v="35"/>
          <ac:picMkLst>
            <pc:docMk/>
            <pc:sldMk cId="4066459001" sldId="416"/>
            <ac:picMk id="6" creationId="{FF3DBA65-5DCC-336D-ACFD-610718EB315C}"/>
          </ac:picMkLst>
        </pc:picChg>
      </pc:sldChg>
    </pc:docChg>
  </pc:docChgLst>
  <pc:docChgLst>
    <pc:chgData name="Nguyễn Mạnh Hùng  Vĩ" userId="S::0950080117@sv.hcmunre.edu.vn::d87d6d6e-7998-4167-a81c-30872fe94500" providerId="AD" clId="Web-{73D3DEBA-FB8B-BEFC-0471-1A8D0096001C}"/>
    <pc:docChg chg="addSld delSld modSld sldOrd modSection">
      <pc:chgData name="Nguyễn Mạnh Hùng  Vĩ" userId="S::0950080117@sv.hcmunre.edu.vn::d87d6d6e-7998-4167-a81c-30872fe94500" providerId="AD" clId="Web-{73D3DEBA-FB8B-BEFC-0471-1A8D0096001C}" dt="2023-03-31T00:52:20.945" v="86" actId="14100"/>
      <pc:docMkLst>
        <pc:docMk/>
      </pc:docMkLst>
      <pc:sldChg chg="del">
        <pc:chgData name="Nguyễn Mạnh Hùng  Vĩ" userId="S::0950080117@sv.hcmunre.edu.vn::d87d6d6e-7998-4167-a81c-30872fe94500" providerId="AD" clId="Web-{73D3DEBA-FB8B-BEFC-0471-1A8D0096001C}" dt="2023-03-31T00:39:33.937" v="4"/>
        <pc:sldMkLst>
          <pc:docMk/>
          <pc:sldMk cId="1280443531" sldId="397"/>
        </pc:sldMkLst>
      </pc:sldChg>
      <pc:sldChg chg="del">
        <pc:chgData name="Nguyễn Mạnh Hùng  Vĩ" userId="S::0950080117@sv.hcmunre.edu.vn::d87d6d6e-7998-4167-a81c-30872fe94500" providerId="AD" clId="Web-{73D3DEBA-FB8B-BEFC-0471-1A8D0096001C}" dt="2023-03-31T00:39:29.671" v="3"/>
        <pc:sldMkLst>
          <pc:docMk/>
          <pc:sldMk cId="205733311" sldId="402"/>
        </pc:sldMkLst>
      </pc:sldChg>
      <pc:sldChg chg="del">
        <pc:chgData name="Nguyễn Mạnh Hùng  Vĩ" userId="S::0950080117@sv.hcmunre.edu.vn::d87d6d6e-7998-4167-a81c-30872fe94500" providerId="AD" clId="Web-{73D3DEBA-FB8B-BEFC-0471-1A8D0096001C}" dt="2023-03-31T00:39:26.468" v="1"/>
        <pc:sldMkLst>
          <pc:docMk/>
          <pc:sldMk cId="871108399" sldId="403"/>
        </pc:sldMkLst>
      </pc:sldChg>
      <pc:sldChg chg="del">
        <pc:chgData name="Nguyễn Mạnh Hùng  Vĩ" userId="S::0950080117@sv.hcmunre.edu.vn::d87d6d6e-7998-4167-a81c-30872fe94500" providerId="AD" clId="Web-{73D3DEBA-FB8B-BEFC-0471-1A8D0096001C}" dt="2023-03-31T00:39:27.561" v="2"/>
        <pc:sldMkLst>
          <pc:docMk/>
          <pc:sldMk cId="446115839" sldId="405"/>
        </pc:sldMkLst>
      </pc:sldChg>
      <pc:sldChg chg="del">
        <pc:chgData name="Nguyễn Mạnh Hùng  Vĩ" userId="S::0950080117@sv.hcmunre.edu.vn::d87d6d6e-7998-4167-a81c-30872fe94500" providerId="AD" clId="Web-{73D3DEBA-FB8B-BEFC-0471-1A8D0096001C}" dt="2023-03-31T00:39:21.108" v="0"/>
        <pc:sldMkLst>
          <pc:docMk/>
          <pc:sldMk cId="2580149751" sldId="408"/>
        </pc:sldMkLst>
      </pc:sldChg>
      <pc:sldChg chg="modSp">
        <pc:chgData name="Nguyễn Mạnh Hùng  Vĩ" userId="S::0950080117@sv.hcmunre.edu.vn::d87d6d6e-7998-4167-a81c-30872fe94500" providerId="AD" clId="Web-{73D3DEBA-FB8B-BEFC-0471-1A8D0096001C}" dt="2023-03-31T00:40:56.095" v="18" actId="1076"/>
        <pc:sldMkLst>
          <pc:docMk/>
          <pc:sldMk cId="2520451038" sldId="410"/>
        </pc:sldMkLst>
        <pc:spChg chg="mod">
          <ac:chgData name="Nguyễn Mạnh Hùng  Vĩ" userId="S::0950080117@sv.hcmunre.edu.vn::d87d6d6e-7998-4167-a81c-30872fe94500" providerId="AD" clId="Web-{73D3DEBA-FB8B-BEFC-0471-1A8D0096001C}" dt="2023-03-31T00:40:56.095" v="18" actId="1076"/>
          <ac:spMkLst>
            <pc:docMk/>
            <pc:sldMk cId="2520451038" sldId="410"/>
            <ac:spMk id="27" creationId="{4D221CF1-CE08-D502-7F79-4241300A4368}"/>
          </ac:spMkLst>
        </pc:spChg>
      </pc:sldChg>
      <pc:sldChg chg="modSp add ord replId">
        <pc:chgData name="Nguyễn Mạnh Hùng  Vĩ" userId="S::0950080117@sv.hcmunre.edu.vn::d87d6d6e-7998-4167-a81c-30872fe94500" providerId="AD" clId="Web-{73D3DEBA-FB8B-BEFC-0471-1A8D0096001C}" dt="2023-03-31T00:41:32.206" v="21" actId="1076"/>
        <pc:sldMkLst>
          <pc:docMk/>
          <pc:sldMk cId="147364667" sldId="412"/>
        </pc:sldMkLst>
        <pc:spChg chg="mod">
          <ac:chgData name="Nguyễn Mạnh Hùng  Vĩ" userId="S::0950080117@sv.hcmunre.edu.vn::d87d6d6e-7998-4167-a81c-30872fe94500" providerId="AD" clId="Web-{73D3DEBA-FB8B-BEFC-0471-1A8D0096001C}" dt="2023-03-31T00:41:32.206" v="21" actId="1076"/>
          <ac:spMkLst>
            <pc:docMk/>
            <pc:sldMk cId="147364667" sldId="412"/>
            <ac:spMk id="27" creationId="{4D221CF1-CE08-D502-7F79-4241300A4368}"/>
          </ac:spMkLst>
        </pc:spChg>
      </pc:sldChg>
      <pc:sldChg chg="addSp delSp modSp add ord replId">
        <pc:chgData name="Nguyễn Mạnh Hùng  Vĩ" userId="S::0950080117@sv.hcmunre.edu.vn::d87d6d6e-7998-4167-a81c-30872fe94500" providerId="AD" clId="Web-{73D3DEBA-FB8B-BEFC-0471-1A8D0096001C}" dt="2023-03-31T00:50:27.957" v="71" actId="14100"/>
        <pc:sldMkLst>
          <pc:docMk/>
          <pc:sldMk cId="1192639088" sldId="413"/>
        </pc:sldMkLst>
        <pc:spChg chg="add del">
          <ac:chgData name="Nguyễn Mạnh Hùng  Vĩ" userId="S::0950080117@sv.hcmunre.edu.vn::d87d6d6e-7998-4167-a81c-30872fe94500" providerId="AD" clId="Web-{73D3DEBA-FB8B-BEFC-0471-1A8D0096001C}" dt="2023-03-31T00:49:59.050" v="67"/>
          <ac:spMkLst>
            <pc:docMk/>
            <pc:sldMk cId="1192639088" sldId="413"/>
            <ac:spMk id="8" creationId="{450A1B6B-0655-376F-2CFB-60DE41A60089}"/>
          </ac:spMkLst>
        </pc:spChg>
        <pc:spChg chg="del mod">
          <ac:chgData name="Nguyễn Mạnh Hùng  Vĩ" userId="S::0950080117@sv.hcmunre.edu.vn::d87d6d6e-7998-4167-a81c-30872fe94500" providerId="AD" clId="Web-{73D3DEBA-FB8B-BEFC-0471-1A8D0096001C}" dt="2023-03-31T00:45:35.901" v="48"/>
          <ac:spMkLst>
            <pc:docMk/>
            <pc:sldMk cId="1192639088" sldId="413"/>
            <ac:spMk id="9" creationId="{A155367D-10A8-490E-366F-3F620594627B}"/>
          </ac:spMkLst>
        </pc:spChg>
        <pc:spChg chg="mod">
          <ac:chgData name="Nguyễn Mạnh Hùng  Vĩ" userId="S::0950080117@sv.hcmunre.edu.vn::d87d6d6e-7998-4167-a81c-30872fe94500" providerId="AD" clId="Web-{73D3DEBA-FB8B-BEFC-0471-1A8D0096001C}" dt="2023-03-31T00:44:38.634" v="44" actId="20577"/>
          <ac:spMkLst>
            <pc:docMk/>
            <pc:sldMk cId="1192639088" sldId="413"/>
            <ac:spMk id="22" creationId="{00000000-0000-0000-0000-000000000000}"/>
          </ac:spMkLst>
        </pc:spChg>
        <pc:grpChg chg="del">
          <ac:chgData name="Nguyễn Mạnh Hùng  Vĩ" userId="S::0950080117@sv.hcmunre.edu.vn::d87d6d6e-7998-4167-a81c-30872fe94500" providerId="AD" clId="Web-{73D3DEBA-FB8B-BEFC-0471-1A8D0096001C}" dt="2023-03-31T00:44:44.821" v="47"/>
          <ac:grpSpMkLst>
            <pc:docMk/>
            <pc:sldMk cId="1192639088" sldId="413"/>
            <ac:grpSpMk id="4" creationId="{00000000-0000-0000-0000-000000000000}"/>
          </ac:grpSpMkLst>
        </pc:grpChg>
        <pc:picChg chg="add mod">
          <ac:chgData name="Nguyễn Mạnh Hùng  Vĩ" userId="S::0950080117@sv.hcmunre.edu.vn::d87d6d6e-7998-4167-a81c-30872fe94500" providerId="AD" clId="Web-{73D3DEBA-FB8B-BEFC-0471-1A8D0096001C}" dt="2023-03-31T00:48:30.360" v="57" actId="14100"/>
          <ac:picMkLst>
            <pc:docMk/>
            <pc:sldMk cId="1192639088" sldId="413"/>
            <ac:picMk id="3" creationId="{FD8BD9AE-41FA-1BD9-5F22-04B11E88786F}"/>
          </ac:picMkLst>
        </pc:picChg>
        <pc:picChg chg="add mod">
          <ac:chgData name="Nguyễn Mạnh Hùng  Vĩ" userId="S::0950080117@sv.hcmunre.edu.vn::d87d6d6e-7998-4167-a81c-30872fe94500" providerId="AD" clId="Web-{73D3DEBA-FB8B-BEFC-0471-1A8D0096001C}" dt="2023-03-31T00:48:58.767" v="60" actId="14100"/>
          <ac:picMkLst>
            <pc:docMk/>
            <pc:sldMk cId="1192639088" sldId="413"/>
            <ac:picMk id="7" creationId="{5BA64790-EECD-67E6-7D5D-99F86F935F2F}"/>
          </ac:picMkLst>
        </pc:picChg>
        <pc:picChg chg="add del">
          <ac:chgData name="Nguyễn Mạnh Hùng  Vĩ" userId="S::0950080117@sv.hcmunre.edu.vn::d87d6d6e-7998-4167-a81c-30872fe94500" providerId="AD" clId="Web-{73D3DEBA-FB8B-BEFC-0471-1A8D0096001C}" dt="2023-03-31T00:49:28.862" v="62"/>
          <ac:picMkLst>
            <pc:docMk/>
            <pc:sldMk cId="1192639088" sldId="413"/>
            <ac:picMk id="10" creationId="{69C38F42-B81D-B914-DF5E-1938DF373CCF}"/>
          </ac:picMkLst>
        </pc:picChg>
        <pc:picChg chg="add mod">
          <ac:chgData name="Nguyễn Mạnh Hùng  Vĩ" userId="S::0950080117@sv.hcmunre.edu.vn::d87d6d6e-7998-4167-a81c-30872fe94500" providerId="AD" clId="Web-{73D3DEBA-FB8B-BEFC-0471-1A8D0096001C}" dt="2023-03-31T00:49:50.815" v="65" actId="14100"/>
          <ac:picMkLst>
            <pc:docMk/>
            <pc:sldMk cId="1192639088" sldId="413"/>
            <ac:picMk id="11" creationId="{08764B1E-E33B-899F-E358-CE69A74E0689}"/>
          </ac:picMkLst>
        </pc:picChg>
        <pc:picChg chg="add mod">
          <ac:chgData name="Nguyễn Mạnh Hùng  Vĩ" userId="S::0950080117@sv.hcmunre.edu.vn::d87d6d6e-7998-4167-a81c-30872fe94500" providerId="AD" clId="Web-{73D3DEBA-FB8B-BEFC-0471-1A8D0096001C}" dt="2023-03-31T00:50:27.957" v="71" actId="14100"/>
          <ac:picMkLst>
            <pc:docMk/>
            <pc:sldMk cId="1192639088" sldId="413"/>
            <ac:picMk id="12" creationId="{C5D447D7-0286-BA7F-B55B-6A01E5EE7B5F}"/>
          </ac:picMkLst>
        </pc:picChg>
      </pc:sldChg>
      <pc:sldChg chg="modSp add del ord replId">
        <pc:chgData name="Nguyễn Mạnh Hùng  Vĩ" userId="S::0950080117@sv.hcmunre.edu.vn::d87d6d6e-7998-4167-a81c-30872fe94500" providerId="AD" clId="Web-{73D3DEBA-FB8B-BEFC-0471-1A8D0096001C}" dt="2023-03-31T00:44:00.195" v="35"/>
        <pc:sldMkLst>
          <pc:docMk/>
          <pc:sldMk cId="2233293251" sldId="413"/>
        </pc:sldMkLst>
        <pc:spChg chg="mod">
          <ac:chgData name="Nguyễn Mạnh Hùng  Vĩ" userId="S::0950080117@sv.hcmunre.edu.vn::d87d6d6e-7998-4167-a81c-30872fe94500" providerId="AD" clId="Web-{73D3DEBA-FB8B-BEFC-0471-1A8D0096001C}" dt="2023-03-31T00:43:56.492" v="34" actId="20577"/>
          <ac:spMkLst>
            <pc:docMk/>
            <pc:sldMk cId="2233293251" sldId="413"/>
            <ac:spMk id="27" creationId="{4D221CF1-CE08-D502-7F79-4241300A4368}"/>
          </ac:spMkLst>
        </pc:spChg>
      </pc:sldChg>
      <pc:sldChg chg="addSp delSp modSp add replId">
        <pc:chgData name="Nguyễn Mạnh Hùng  Vĩ" userId="S::0950080117@sv.hcmunre.edu.vn::d87d6d6e-7998-4167-a81c-30872fe94500" providerId="AD" clId="Web-{73D3DEBA-FB8B-BEFC-0471-1A8D0096001C}" dt="2023-03-31T00:52:20.945" v="86" actId="14100"/>
        <pc:sldMkLst>
          <pc:docMk/>
          <pc:sldMk cId="3037410333" sldId="414"/>
        </pc:sldMkLst>
        <pc:picChg chg="del">
          <ac:chgData name="Nguyễn Mạnh Hùng  Vĩ" userId="S::0950080117@sv.hcmunre.edu.vn::d87d6d6e-7998-4167-a81c-30872fe94500" providerId="AD" clId="Web-{73D3DEBA-FB8B-BEFC-0471-1A8D0096001C}" dt="2023-03-31T00:50:58.067" v="73"/>
          <ac:picMkLst>
            <pc:docMk/>
            <pc:sldMk cId="3037410333" sldId="414"/>
            <ac:picMk id="3" creationId="{FD8BD9AE-41FA-1BD9-5F22-04B11E88786F}"/>
          </ac:picMkLst>
        </pc:picChg>
        <pc:picChg chg="add mod">
          <ac:chgData name="Nguyễn Mạnh Hùng  Vĩ" userId="S::0950080117@sv.hcmunre.edu.vn::d87d6d6e-7998-4167-a81c-30872fe94500" providerId="AD" clId="Web-{73D3DEBA-FB8B-BEFC-0471-1A8D0096001C}" dt="2023-03-31T00:52:20.945" v="86" actId="14100"/>
          <ac:picMkLst>
            <pc:docMk/>
            <pc:sldMk cId="3037410333" sldId="414"/>
            <ac:picMk id="4" creationId="{5C563EB5-8D33-BA53-858F-107A355DBE46}"/>
          </ac:picMkLst>
        </pc:picChg>
        <pc:picChg chg="add mod">
          <ac:chgData name="Nguyễn Mạnh Hùng  Vĩ" userId="S::0950080117@sv.hcmunre.edu.vn::d87d6d6e-7998-4167-a81c-30872fe94500" providerId="AD" clId="Web-{73D3DEBA-FB8B-BEFC-0471-1A8D0096001C}" dt="2023-03-31T00:52:16.179" v="85" actId="14100"/>
          <ac:picMkLst>
            <pc:docMk/>
            <pc:sldMk cId="3037410333" sldId="414"/>
            <ac:picMk id="5" creationId="{DAD01A49-AAC2-B7AD-1E0B-D6B682E9B73B}"/>
          </ac:picMkLst>
        </pc:picChg>
        <pc:picChg chg="del">
          <ac:chgData name="Nguyễn Mạnh Hùng  Vĩ" userId="S::0950080117@sv.hcmunre.edu.vn::d87d6d6e-7998-4167-a81c-30872fe94500" providerId="AD" clId="Web-{73D3DEBA-FB8B-BEFC-0471-1A8D0096001C}" dt="2023-03-31T00:50:58.083" v="74"/>
          <ac:picMkLst>
            <pc:docMk/>
            <pc:sldMk cId="3037410333" sldId="414"/>
            <ac:picMk id="7" creationId="{5BA64790-EECD-67E6-7D5D-99F86F935F2F}"/>
          </ac:picMkLst>
        </pc:picChg>
        <pc:picChg chg="del">
          <ac:chgData name="Nguyễn Mạnh Hùng  Vĩ" userId="S::0950080117@sv.hcmunre.edu.vn::d87d6d6e-7998-4167-a81c-30872fe94500" providerId="AD" clId="Web-{73D3DEBA-FB8B-BEFC-0471-1A8D0096001C}" dt="2023-03-31T00:50:58.146" v="75"/>
          <ac:picMkLst>
            <pc:docMk/>
            <pc:sldMk cId="3037410333" sldId="414"/>
            <ac:picMk id="11" creationId="{08764B1E-E33B-899F-E358-CE69A74E0689}"/>
          </ac:picMkLst>
        </pc:picChg>
        <pc:picChg chg="del">
          <ac:chgData name="Nguyễn Mạnh Hùng  Vĩ" userId="S::0950080117@sv.hcmunre.edu.vn::d87d6d6e-7998-4167-a81c-30872fe94500" providerId="AD" clId="Web-{73D3DEBA-FB8B-BEFC-0471-1A8D0096001C}" dt="2023-03-31T00:50:58.943" v="76"/>
          <ac:picMkLst>
            <pc:docMk/>
            <pc:sldMk cId="3037410333" sldId="414"/>
            <ac:picMk id="12" creationId="{C5D447D7-0286-BA7F-B55B-6A01E5EE7B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371600" y="1143000"/>
            <a:ext cx="4114800" cy="30861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333333"/>
                </a:solidFill>
                <a:effectLst/>
                <a:latin typeface="RobotoCondensed"/>
              </a:rPr>
              <a:t>IIS là viết tắt của từ Internet Information Services.</a:t>
            </a:r>
          </a:p>
          <a:p>
            <a:pPr algn="l"/>
            <a:r>
              <a:rPr lang="vi-VN" b="0" i="0" dirty="0">
                <a:solidFill>
                  <a:srgbClr val="333333"/>
                </a:solidFill>
                <a:effectLst/>
                <a:latin typeface="RobotoCondensed"/>
              </a:rPr>
              <a:t>IIS được đính kèm với các phiên bản của Windows.</a:t>
            </a:r>
            <a:br>
              <a:rPr lang="vi-VN" b="0" i="0" dirty="0">
                <a:solidFill>
                  <a:srgbClr val="333333"/>
                </a:solidFill>
                <a:effectLst/>
                <a:latin typeface="RobotoCondensed"/>
              </a:rPr>
            </a:br>
            <a:r>
              <a:rPr lang="vi-VN" b="0" i="0" dirty="0">
                <a:solidFill>
                  <a:srgbClr val="333333"/>
                </a:solidFill>
                <a:effectLst/>
                <a:latin typeface="RobotoCondensed"/>
              </a:rPr>
              <a:t>Microsoft Internet Information Services (các dịch vụ cung cấp thông tin Internet) là các dịch vụ dành cho máy chủ chạy trên nền Hệ điều hànhWindow nhằm cung cấp và phân tán các thông tin lên mạng, nó bao gồm nhiều dịch vụ khác nhau như Web Server, FTP Server,…</a:t>
            </a:r>
          </a:p>
          <a:p>
            <a:pPr algn="l"/>
            <a:r>
              <a:rPr lang="vi-VN" b="0" i="0" dirty="0">
                <a:solidFill>
                  <a:srgbClr val="333333"/>
                </a:solidFill>
                <a:effectLst/>
                <a:latin typeface="RobotoCondensed"/>
              </a:rPr>
              <a:t>Nó có thể được sử dụng để xuất bản nội dung của các trang Web lên Internet/Intranet bằng việc sử dụng “Phương thức chuyển giao siêu văn bản“ – Hypertext Transport Protocol (HTTP).</a:t>
            </a:r>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4168540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1683545"/>
            <a:ext cx="116586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5403057"/>
            <a:ext cx="10287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46164C-CF85-429C-94CA-CE50E96FD0D0}"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49324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9DD019-0FFF-48E3-954E-97CDCB6F6E14}"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87085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547688"/>
            <a:ext cx="2957513"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547688"/>
            <a:ext cx="8701088"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B0208-C017-4AD2-87E0-5F04437E01A8}"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93810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1683545"/>
            <a:ext cx="116586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1714500" y="5403057"/>
            <a:ext cx="10287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18FC48-728E-4CE9-9ADF-9A678224BDED}"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0471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9F4ECD-A058-4378-9B1A-D71186A289FB}"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08524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2564609"/>
            <a:ext cx="1183005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6884197"/>
            <a:ext cx="11830050" cy="2250281"/>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3284D3-B02A-43ED-AE1E-4F17DDEE5ED6}"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43893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2738438"/>
            <a:ext cx="58293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2738438"/>
            <a:ext cx="58293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015CEF-4807-432C-A8FC-C827BFE0D739}" type="datetime1">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48817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547690"/>
            <a:ext cx="1183005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2521745"/>
            <a:ext cx="5802510"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3757613"/>
            <a:ext cx="5802510"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2521745"/>
            <a:ext cx="5831087"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3757613"/>
            <a:ext cx="5831087"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5B8071-A416-41A9-83BA-FFD55128E2B0}" type="datetime1">
              <a:rPr lang="en-US" smtClean="0"/>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5482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B7FA80-76A0-48AF-8A89-C67A493B45C2}" type="datetime1">
              <a:rPr lang="en-US" smtClean="0"/>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9894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D92ECB-2106-466B-B7CF-83F3D469549A}" type="datetime1">
              <a:rPr lang="en-US" smtClean="0"/>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58711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685800"/>
            <a:ext cx="4423767"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481140"/>
            <a:ext cx="6943725"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3086100"/>
            <a:ext cx="4423767"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46CAF5F7-B69E-4054-8FAF-9D37F90BFBD1}" type="datetime1">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39067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914DF3-DCBD-4DE6-B112-C58BCF27B5A6}"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88294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685800"/>
            <a:ext cx="4423767"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481140"/>
            <a:ext cx="6943725"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944762" y="3086100"/>
            <a:ext cx="4423767"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0EF54070-CF09-4EDF-BAEE-311707020E40}" type="datetime1">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42752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CDF72D-42D1-459C-9C91-B9E55355C7E7}"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17564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547688"/>
            <a:ext cx="2957513"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6" y="547688"/>
            <a:ext cx="8701088"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A5547C-F428-4F65-B776-9A4D3FE0B06F}"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9556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2564609"/>
            <a:ext cx="1183005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935832" y="6884197"/>
            <a:ext cx="11830050" cy="2250281"/>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96C0D7-5BB3-4C44-897C-2BA1B7A7721A}" type="datetime1">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15069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2738438"/>
            <a:ext cx="58293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43725" y="2738438"/>
            <a:ext cx="58293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F7D5AE-66B8-4845-AE07-7D0EFC4CB024}" type="datetime1">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5117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547690"/>
            <a:ext cx="1183005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944763" y="2521745"/>
            <a:ext cx="5802510"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44763" y="3757613"/>
            <a:ext cx="5802510"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43726" y="2521745"/>
            <a:ext cx="5831087"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6943726" y="3757613"/>
            <a:ext cx="5831087"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A35293-0E00-45C1-A046-B6E6265CAB90}" type="datetime1">
              <a:rPr lang="en-US" smtClean="0"/>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01784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D0DC65-F339-489B-BFFE-D5D9F0C9ED7A}" type="datetime1">
              <a:rPr lang="en-US" smtClean="0"/>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91534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FDE029-EA7F-430E-9642-C3D978B2333C}" type="datetime1">
              <a:rPr lang="en-US" smtClean="0"/>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1700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685800"/>
            <a:ext cx="4423767"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5831087" y="1481140"/>
            <a:ext cx="6943725"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44762" y="3086100"/>
            <a:ext cx="4423767"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5584FE7C-0039-4F84-A709-7BFB7336C120}" type="datetime1">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3819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685800"/>
            <a:ext cx="4423767"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31087" y="1481140"/>
            <a:ext cx="6943725"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944762" y="3086100"/>
            <a:ext cx="4423767"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DE9FFB42-9FE1-4DE1-A658-5F8E55F08253}" type="datetime1">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2147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547690"/>
            <a:ext cx="1183005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2738438"/>
            <a:ext cx="1183005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9534527"/>
            <a:ext cx="30861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42C6F07-4C0A-4BAD-9899-39E57ABD330E}" type="datetime1">
              <a:rPr lang="en-US" smtClean="0"/>
              <a:t>4/14/2023</a:t>
            </a:fld>
            <a:endParaRPr lang="en-US"/>
          </a:p>
        </p:txBody>
      </p:sp>
      <p:sp>
        <p:nvSpPr>
          <p:cNvPr id="5" name="Footer Placeholder 4"/>
          <p:cNvSpPr>
            <a:spLocks noGrp="1"/>
          </p:cNvSpPr>
          <p:nvPr>
            <p:ph type="ftr" sz="quarter" idx="3"/>
          </p:nvPr>
        </p:nvSpPr>
        <p:spPr>
          <a:xfrm>
            <a:off x="4543425" y="9534527"/>
            <a:ext cx="462915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9534527"/>
            <a:ext cx="30861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166922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547690"/>
            <a:ext cx="1183005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42975" y="2738438"/>
            <a:ext cx="1183005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2975" y="9534527"/>
            <a:ext cx="30861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8CE0BA5C-BE43-4DE8-A448-57384B417DFE}" type="datetime1">
              <a:rPr lang="en-US" smtClean="0"/>
              <a:t>4/14/2023</a:t>
            </a:fld>
            <a:endParaRPr lang="en-US"/>
          </a:p>
        </p:txBody>
      </p:sp>
      <p:sp>
        <p:nvSpPr>
          <p:cNvPr id="5" name="Footer Placeholder 4"/>
          <p:cNvSpPr>
            <a:spLocks noGrp="1"/>
          </p:cNvSpPr>
          <p:nvPr>
            <p:ph type="ftr" sz="quarter" idx="3"/>
          </p:nvPr>
        </p:nvSpPr>
        <p:spPr>
          <a:xfrm>
            <a:off x="4543425" y="9534527"/>
            <a:ext cx="462915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9534527"/>
            <a:ext cx="30861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94344093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8.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8.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1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76" t="9828" r="3134" b="10058"/>
          <a:stretch>
            <a:fillRect/>
          </a:stretch>
        </p:blipFill>
        <p:spPr>
          <a:xfrm>
            <a:off x="0" y="0"/>
            <a:ext cx="13716000" cy="10287000"/>
          </a:xfrm>
          <a:prstGeom prst="rect">
            <a:avLst/>
          </a:prstGeom>
        </p:spPr>
      </p:pic>
      <p:grpSp>
        <p:nvGrpSpPr>
          <p:cNvPr id="4" name="Group 4"/>
          <p:cNvGrpSpPr/>
          <p:nvPr/>
        </p:nvGrpSpPr>
        <p:grpSpPr>
          <a:xfrm>
            <a:off x="1878445" y="2713641"/>
            <a:ext cx="9959111" cy="4859720"/>
            <a:chOff x="0" y="0"/>
            <a:chExt cx="3497301" cy="1706568"/>
          </a:xfrm>
        </p:grpSpPr>
        <p:sp>
          <p:nvSpPr>
            <p:cNvPr id="5" name="Freeform 5"/>
            <p:cNvSpPr/>
            <p:nvPr/>
          </p:nvSpPr>
          <p:spPr>
            <a:xfrm>
              <a:off x="0" y="0"/>
              <a:ext cx="3497301" cy="1706568"/>
            </a:xfrm>
            <a:custGeom>
              <a:avLst/>
              <a:gdLst/>
              <a:ahLst/>
              <a:cxnLst/>
              <a:rect l="l" t="t" r="r" b="b"/>
              <a:pathLst>
                <a:path w="3497301" h="1706568">
                  <a:moveTo>
                    <a:pt x="29734" y="0"/>
                  </a:moveTo>
                  <a:lnTo>
                    <a:pt x="3467567" y="0"/>
                  </a:lnTo>
                  <a:cubicBezTo>
                    <a:pt x="3483989" y="0"/>
                    <a:pt x="3497301" y="13313"/>
                    <a:pt x="3497301" y="29734"/>
                  </a:cubicBezTo>
                  <a:lnTo>
                    <a:pt x="3497301" y="1676834"/>
                  </a:lnTo>
                  <a:cubicBezTo>
                    <a:pt x="3497301" y="1693256"/>
                    <a:pt x="3483989" y="1706568"/>
                    <a:pt x="3467567" y="1706568"/>
                  </a:cubicBezTo>
                  <a:lnTo>
                    <a:pt x="29734" y="1706568"/>
                  </a:lnTo>
                  <a:cubicBezTo>
                    <a:pt x="13313" y="1706568"/>
                    <a:pt x="0" y="1693256"/>
                    <a:pt x="0" y="1676834"/>
                  </a:cubicBezTo>
                  <a:lnTo>
                    <a:pt x="0" y="29734"/>
                  </a:lnTo>
                  <a:cubicBezTo>
                    <a:pt x="0" y="13313"/>
                    <a:pt x="13313" y="0"/>
                    <a:pt x="29734" y="0"/>
                  </a:cubicBezTo>
                  <a:close/>
                </a:path>
              </a:pathLst>
            </a:custGeom>
            <a:solidFill>
              <a:srgbClr val="FFF9F5"/>
            </a:solidFill>
            <a:ln w="38100">
              <a:solidFill>
                <a:srgbClr val="000000"/>
              </a:solidFill>
            </a:ln>
          </p:spPr>
        </p:sp>
        <p:sp>
          <p:nvSpPr>
            <p:cNvPr id="6" name="TextBox 6"/>
            <p:cNvSpPr txBox="1"/>
            <p:nvPr/>
          </p:nvSpPr>
          <p:spPr>
            <a:xfrm>
              <a:off x="0" y="47625"/>
              <a:ext cx="812800" cy="765175"/>
            </a:xfrm>
            <a:prstGeom prst="rect">
              <a:avLst/>
            </a:prstGeom>
          </p:spPr>
          <p:txBody>
            <a:bodyPr lIns="38100" tIns="38100" rIns="38100" bIns="38100" rtlCol="0" anchor="ctr"/>
            <a:lstStyle/>
            <a:p>
              <a:pPr algn="ctr">
                <a:lnSpc>
                  <a:spcPts val="1901"/>
                </a:lnSpc>
              </a:pPr>
              <a:endParaRPr sz="1350"/>
            </a:p>
          </p:txBody>
        </p:sp>
      </p:grpSp>
      <p:grpSp>
        <p:nvGrpSpPr>
          <p:cNvPr id="7" name="Group 7"/>
          <p:cNvGrpSpPr/>
          <p:nvPr/>
        </p:nvGrpSpPr>
        <p:grpSpPr>
          <a:xfrm>
            <a:off x="2378366" y="3288765"/>
            <a:ext cx="142875" cy="142875"/>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9" name="TextBox 9"/>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0" name="Group 10"/>
          <p:cNvGrpSpPr/>
          <p:nvPr/>
        </p:nvGrpSpPr>
        <p:grpSpPr>
          <a:xfrm>
            <a:off x="2555731" y="3288765"/>
            <a:ext cx="142875" cy="142875"/>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12" name="TextBox 12"/>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3" name="Group 13"/>
          <p:cNvGrpSpPr/>
          <p:nvPr/>
        </p:nvGrpSpPr>
        <p:grpSpPr>
          <a:xfrm>
            <a:off x="2731862" y="3288765"/>
            <a:ext cx="142875" cy="14287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5" name="TextBox 15"/>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sp>
        <p:nvSpPr>
          <p:cNvPr id="16" name="AutoShape 16"/>
          <p:cNvSpPr/>
          <p:nvPr/>
        </p:nvSpPr>
        <p:spPr>
          <a:xfrm>
            <a:off x="3524877" y="3370918"/>
            <a:ext cx="7449172" cy="0"/>
          </a:xfrm>
          <a:prstGeom prst="line">
            <a:avLst/>
          </a:prstGeom>
          <a:ln w="19050" cap="flat">
            <a:solidFill>
              <a:srgbClr val="000000"/>
            </a:solidFill>
            <a:prstDash val="solid"/>
            <a:headEnd type="none" w="sm" len="sm"/>
            <a:tailEnd type="none" w="sm" len="sm"/>
          </a:ln>
        </p:spPr>
      </p:sp>
      <p:pic>
        <p:nvPicPr>
          <p:cNvPr id="22"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2303545" y="2491353"/>
            <a:ext cx="407322" cy="407322"/>
          </a:xfrm>
          <a:prstGeom prst="rect">
            <a:avLst/>
          </a:prstGeom>
        </p:spPr>
      </p:pic>
      <p:pic>
        <p:nvPicPr>
          <p:cNvPr id="23" name="Picture 2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71525" y="3641243"/>
            <a:ext cx="407322" cy="407322"/>
          </a:xfrm>
          <a:prstGeom prst="rect">
            <a:avLst/>
          </a:prstGeom>
        </p:spPr>
      </p:pic>
      <p:sp>
        <p:nvSpPr>
          <p:cNvPr id="24" name="TextBox 23"/>
          <p:cNvSpPr txBox="1"/>
          <p:nvPr/>
        </p:nvSpPr>
        <p:spPr>
          <a:xfrm>
            <a:off x="3086100" y="3641242"/>
            <a:ext cx="7600950" cy="2585323"/>
          </a:xfrm>
          <a:prstGeom prst="rect">
            <a:avLst/>
          </a:prstGeom>
          <a:noFill/>
        </p:spPr>
        <p:txBody>
          <a:bodyPr wrap="square" lIns="91440" tIns="45720" rIns="91440" bIns="45720" rtlCol="0" anchor="t">
            <a:spAutoFit/>
          </a:bodyPr>
          <a:lstStyle/>
          <a:p>
            <a:pPr algn="ctr"/>
            <a:r>
              <a:rPr lang="vi-VN" sz="5400" b="1" dirty="0">
                <a:latin typeface="Calibri"/>
                <a:ea typeface="+mn-lt"/>
                <a:cs typeface="Arial"/>
              </a:rPr>
              <a:t>XÂY DỰNG DIỄN ĐÀN KHOA CNTT SỬ DỤNG YET ANOTHER FORUM</a:t>
            </a:r>
            <a:endParaRPr lang="en-US" b="1" dirty="0">
              <a:latin typeface="Calibri"/>
              <a:ea typeface="+mn-lt"/>
              <a:cs typeface="Arial"/>
            </a:endParaRPr>
          </a:p>
        </p:txBody>
      </p:sp>
      <p:sp>
        <p:nvSpPr>
          <p:cNvPr id="18" name="TextBox 17">
            <a:extLst>
              <a:ext uri="{FF2B5EF4-FFF2-40B4-BE49-F238E27FC236}">
                <a16:creationId xmlns:a16="http://schemas.microsoft.com/office/drawing/2014/main" id="{782E9959-116C-DE9F-10A1-037968B4226E}"/>
              </a:ext>
            </a:extLst>
          </p:cNvPr>
          <p:cNvSpPr txBox="1"/>
          <p:nvPr/>
        </p:nvSpPr>
        <p:spPr>
          <a:xfrm>
            <a:off x="-381000" y="1539080"/>
            <a:ext cx="13716000" cy="630942"/>
          </a:xfrm>
          <a:prstGeom prst="rect">
            <a:avLst/>
          </a:prstGeom>
          <a:noFill/>
        </p:spPr>
        <p:txBody>
          <a:bodyPr wrap="square">
            <a:spAutoFit/>
          </a:bodyPr>
          <a:lstStyle/>
          <a:p>
            <a:pPr algn="ctr"/>
            <a:r>
              <a:rPr lang="en-US" sz="3500" b="1" dirty="0">
                <a:cs typeface="Times New Roman" panose="02020603050405020304" pitchFamily="18" charset="0"/>
              </a:rPr>
              <a:t>BÁO CÁO ĐỒ ÁN CUỐI MÔN</a:t>
            </a:r>
            <a:endParaRPr lang="en-US" sz="3500" dirty="0"/>
          </a:p>
        </p:txBody>
      </p:sp>
      <p:sp>
        <p:nvSpPr>
          <p:cNvPr id="25" name="TextBox 24">
            <a:extLst>
              <a:ext uri="{FF2B5EF4-FFF2-40B4-BE49-F238E27FC236}">
                <a16:creationId xmlns:a16="http://schemas.microsoft.com/office/drawing/2014/main" id="{D3871614-AA98-9818-6874-E06E879486EC}"/>
              </a:ext>
            </a:extLst>
          </p:cNvPr>
          <p:cNvSpPr txBox="1"/>
          <p:nvPr/>
        </p:nvSpPr>
        <p:spPr>
          <a:xfrm>
            <a:off x="0" y="515556"/>
            <a:ext cx="13716000" cy="630942"/>
          </a:xfrm>
          <a:prstGeom prst="rect">
            <a:avLst/>
          </a:prstGeom>
          <a:noFill/>
        </p:spPr>
        <p:txBody>
          <a:bodyPr wrap="square">
            <a:spAutoFit/>
          </a:bodyPr>
          <a:lstStyle/>
          <a:p>
            <a:pPr algn="ctr"/>
            <a:r>
              <a:rPr lang="en-US" sz="3500" b="1">
                <a:cs typeface="Times New Roman" panose="02020603050405020304" pitchFamily="18" charset="0"/>
              </a:rPr>
              <a:t>TRƯỜNG ĐẠI HỌC TÀI NGUYÊN VÀ MÔI TRƯỜNG TP.HCM</a:t>
            </a:r>
            <a:endParaRPr lang="en-US" sz="3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05" t="13096" r="4114" b="8402"/>
          <a:stretch>
            <a:fillRect/>
          </a:stretch>
        </p:blipFill>
        <p:spPr>
          <a:xfrm>
            <a:off x="-69364" y="1"/>
            <a:ext cx="13813073" cy="1028699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974078">
            <a:off x="3397414" y="667419"/>
            <a:ext cx="3129125" cy="3086100"/>
          </a:xfrm>
          <a:prstGeom prst="rect">
            <a:avLst/>
          </a:prstGeom>
        </p:spPr>
      </p:pic>
      <p:grpSp>
        <p:nvGrpSpPr>
          <p:cNvPr id="4" name="Group 4"/>
          <p:cNvGrpSpPr/>
          <p:nvPr/>
        </p:nvGrpSpPr>
        <p:grpSpPr>
          <a:xfrm>
            <a:off x="2944880" y="1972058"/>
            <a:ext cx="8825089" cy="4902309"/>
            <a:chOff x="0" y="0"/>
            <a:chExt cx="1625133" cy="960397"/>
          </a:xfrm>
        </p:grpSpPr>
        <p:sp>
          <p:nvSpPr>
            <p:cNvPr id="5" name="Freeform 5"/>
            <p:cNvSpPr/>
            <p:nvPr/>
          </p:nvSpPr>
          <p:spPr>
            <a:xfrm>
              <a:off x="0" y="0"/>
              <a:ext cx="1625133" cy="960397"/>
            </a:xfrm>
            <a:custGeom>
              <a:avLst/>
              <a:gdLst/>
              <a:ahLst/>
              <a:cxnLst/>
              <a:rect l="l" t="t" r="r" b="b"/>
              <a:pathLst>
                <a:path w="1625133" h="960397">
                  <a:moveTo>
                    <a:pt x="63989" y="0"/>
                  </a:moveTo>
                  <a:lnTo>
                    <a:pt x="1561145" y="0"/>
                  </a:lnTo>
                  <a:cubicBezTo>
                    <a:pt x="1596485" y="0"/>
                    <a:pt x="1625133" y="28649"/>
                    <a:pt x="1625133" y="63989"/>
                  </a:cubicBezTo>
                  <a:lnTo>
                    <a:pt x="1625133" y="896409"/>
                  </a:lnTo>
                  <a:cubicBezTo>
                    <a:pt x="1625133" y="931749"/>
                    <a:pt x="1596485" y="960397"/>
                    <a:pt x="1561145" y="960397"/>
                  </a:cubicBezTo>
                  <a:lnTo>
                    <a:pt x="63989" y="960397"/>
                  </a:lnTo>
                  <a:cubicBezTo>
                    <a:pt x="28649" y="960397"/>
                    <a:pt x="0" y="931749"/>
                    <a:pt x="0" y="896409"/>
                  </a:cubicBezTo>
                  <a:lnTo>
                    <a:pt x="0" y="63989"/>
                  </a:lnTo>
                  <a:cubicBezTo>
                    <a:pt x="0" y="28649"/>
                    <a:pt x="28649" y="0"/>
                    <a:pt x="63989" y="0"/>
                  </a:cubicBezTo>
                  <a:close/>
                </a:path>
              </a:pathLst>
            </a:custGeom>
            <a:solidFill>
              <a:srgbClr val="FFF9F5"/>
            </a:solidFill>
            <a:ln w="38100">
              <a:solidFill>
                <a:srgbClr val="000000"/>
              </a:solidFill>
            </a:ln>
          </p:spPr>
        </p:sp>
        <p:sp>
          <p:nvSpPr>
            <p:cNvPr id="6" name="TextBox 6"/>
            <p:cNvSpPr txBox="1"/>
            <p:nvPr/>
          </p:nvSpPr>
          <p:spPr>
            <a:xfrm>
              <a:off x="0" y="47625"/>
              <a:ext cx="812800" cy="765175"/>
            </a:xfrm>
            <a:prstGeom prst="rect">
              <a:avLst/>
            </a:prstGeom>
          </p:spPr>
          <p:txBody>
            <a:bodyPr lIns="38100" tIns="38100" rIns="38100" bIns="38100" rtlCol="0" anchor="ctr"/>
            <a:lstStyle/>
            <a:p>
              <a:pPr algn="ctr" defTabSz="685800">
                <a:lnSpc>
                  <a:spcPts val="1901"/>
                </a:lnSpc>
                <a:defRPr/>
              </a:pPr>
              <a:endParaRPr sz="1350">
                <a:solidFill>
                  <a:prstClr val="black"/>
                </a:solidFill>
                <a:latin typeface="Calibri" panose="020F0502020204030204"/>
              </a:endParaRPr>
            </a:p>
          </p:txBody>
        </p:sp>
      </p:grpSp>
      <p:grpSp>
        <p:nvGrpSpPr>
          <p:cNvPr id="10" name="Group 10"/>
          <p:cNvGrpSpPr/>
          <p:nvPr/>
        </p:nvGrpSpPr>
        <p:grpSpPr>
          <a:xfrm>
            <a:off x="1072325" y="1900619"/>
            <a:ext cx="142875" cy="142875"/>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12" name="TextBox 12"/>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grpSp>
        <p:nvGrpSpPr>
          <p:cNvPr id="13" name="Group 13"/>
          <p:cNvGrpSpPr/>
          <p:nvPr/>
        </p:nvGrpSpPr>
        <p:grpSpPr>
          <a:xfrm>
            <a:off x="1249690" y="1900619"/>
            <a:ext cx="142875" cy="14287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15" name="TextBox 15"/>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grpSp>
        <p:nvGrpSpPr>
          <p:cNvPr id="16" name="Group 16"/>
          <p:cNvGrpSpPr/>
          <p:nvPr/>
        </p:nvGrpSpPr>
        <p:grpSpPr>
          <a:xfrm>
            <a:off x="1425821" y="1900619"/>
            <a:ext cx="142875" cy="14287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8" name="TextBox 18"/>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sp>
        <p:nvSpPr>
          <p:cNvPr id="22" name="TextBox 22"/>
          <p:cNvSpPr txBox="1"/>
          <p:nvPr/>
        </p:nvSpPr>
        <p:spPr>
          <a:xfrm>
            <a:off x="-314779" y="750256"/>
            <a:ext cx="14030779" cy="718145"/>
          </a:xfrm>
          <a:prstGeom prst="rect">
            <a:avLst/>
          </a:prstGeom>
        </p:spPr>
        <p:txBody>
          <a:bodyPr wrap="square" lIns="0" tIns="0" rIns="0" bIns="0" rtlCol="0" anchor="t">
            <a:spAutoFit/>
          </a:bodyPr>
          <a:lstStyle/>
          <a:p>
            <a:pPr marL="550545" lvl="1" algn="ctr" defTabSz="685800">
              <a:lnSpc>
                <a:spcPts val="5610"/>
              </a:lnSpc>
              <a:defRPr/>
            </a:pPr>
            <a:r>
              <a:rPr lang="en-US" sz="5000" b="1" dirty="0" err="1"/>
              <a:t>Lịch</a:t>
            </a:r>
            <a:r>
              <a:rPr lang="en-US" sz="5000" b="1" dirty="0"/>
              <a:t> </a:t>
            </a:r>
            <a:r>
              <a:rPr lang="en-US" sz="5000" b="1" dirty="0" err="1"/>
              <a:t>sử</a:t>
            </a:r>
            <a:r>
              <a:rPr lang="en-US" sz="5000" b="1" dirty="0"/>
              <a:t> </a:t>
            </a:r>
            <a:r>
              <a:rPr lang="en-US" sz="5000" b="1" dirty="0" err="1"/>
              <a:t>ra</a:t>
            </a:r>
            <a:r>
              <a:rPr lang="en-US" sz="5000" b="1" dirty="0"/>
              <a:t> </a:t>
            </a:r>
            <a:r>
              <a:rPr lang="en-US" sz="5000" b="1" dirty="0" err="1"/>
              <a:t>đời</a:t>
            </a:r>
            <a:endParaRPr lang="en-US" b="1" dirty="0" err="1"/>
          </a:p>
        </p:txBody>
      </p:sp>
      <p:sp>
        <p:nvSpPr>
          <p:cNvPr id="9" name="TextBox 8">
            <a:extLst>
              <a:ext uri="{FF2B5EF4-FFF2-40B4-BE49-F238E27FC236}">
                <a16:creationId xmlns:a16="http://schemas.microsoft.com/office/drawing/2014/main" id="{A155367D-10A8-490E-366F-3F620594627B}"/>
              </a:ext>
            </a:extLst>
          </p:cNvPr>
          <p:cNvSpPr txBox="1"/>
          <p:nvPr/>
        </p:nvSpPr>
        <p:spPr>
          <a:xfrm>
            <a:off x="3463753" y="2060783"/>
            <a:ext cx="8084696" cy="5269456"/>
          </a:xfrm>
          <a:prstGeom prst="rect">
            <a:avLst/>
          </a:prstGeom>
          <a:noFill/>
        </p:spPr>
        <p:txBody>
          <a:bodyPr wrap="square" lIns="91440" tIns="45720" rIns="91440" bIns="45720" anchor="t">
            <a:spAutoFit/>
          </a:bodyPr>
          <a:lstStyle/>
          <a:p>
            <a:pPr algn="just"/>
            <a:endParaRPr lang="en-US" sz="3600" dirty="0">
              <a:cs typeface="Calibri"/>
            </a:endParaRPr>
          </a:p>
          <a:p>
            <a:pPr algn="just"/>
            <a:r>
              <a:rPr lang="en-US" sz="3600" dirty="0">
                <a:ea typeface="+mn-lt"/>
                <a:cs typeface="+mn-lt"/>
              </a:rPr>
              <a:t>YAF.NET </a:t>
            </a:r>
            <a:r>
              <a:rPr lang="en-US" sz="3600" dirty="0" err="1">
                <a:ea typeface="+mn-lt"/>
                <a:cs typeface="+mn-lt"/>
              </a:rPr>
              <a:t>là</a:t>
            </a:r>
            <a:r>
              <a:rPr lang="en-US" sz="3600" dirty="0">
                <a:ea typeface="+mn-lt"/>
                <a:cs typeface="+mn-lt"/>
              </a:rPr>
              <a:t> </a:t>
            </a:r>
            <a:r>
              <a:rPr lang="en-US" sz="3600" dirty="0" err="1">
                <a:ea typeface="+mn-lt"/>
                <a:cs typeface="+mn-lt"/>
              </a:rPr>
              <a:t>một</a:t>
            </a:r>
            <a:r>
              <a:rPr lang="en-US" sz="3600" dirty="0">
                <a:ea typeface="+mn-lt"/>
                <a:cs typeface="+mn-lt"/>
              </a:rPr>
              <a:t> </a:t>
            </a:r>
            <a:r>
              <a:rPr lang="en-US" sz="3600" dirty="0" err="1">
                <a:ea typeface="+mn-lt"/>
                <a:cs typeface="+mn-lt"/>
              </a:rPr>
              <a:t>nền</a:t>
            </a:r>
            <a:r>
              <a:rPr lang="en-US" sz="3600" dirty="0">
                <a:ea typeface="+mn-lt"/>
                <a:cs typeface="+mn-lt"/>
              </a:rPr>
              <a:t> </a:t>
            </a:r>
            <a:r>
              <a:rPr lang="en-US" sz="3600" dirty="0" err="1">
                <a:ea typeface="+mn-lt"/>
                <a:cs typeface="+mn-lt"/>
              </a:rPr>
              <a:t>tảng</a:t>
            </a:r>
            <a:r>
              <a:rPr lang="en-US" sz="3600" dirty="0">
                <a:ea typeface="+mn-lt"/>
                <a:cs typeface="+mn-lt"/>
              </a:rPr>
              <a:t> </a:t>
            </a:r>
            <a:r>
              <a:rPr lang="en-US" sz="3600" dirty="0" err="1">
                <a:ea typeface="+mn-lt"/>
                <a:cs typeface="+mn-lt"/>
              </a:rPr>
              <a:t>giao</a:t>
            </a:r>
            <a:r>
              <a:rPr lang="en-US" sz="3600" dirty="0">
                <a:ea typeface="+mn-lt"/>
                <a:cs typeface="+mn-lt"/>
              </a:rPr>
              <a:t> </a:t>
            </a:r>
            <a:r>
              <a:rPr lang="en-US" sz="3600" dirty="0" err="1">
                <a:ea typeface="+mn-lt"/>
                <a:cs typeface="+mn-lt"/>
              </a:rPr>
              <a:t>tiếp</a:t>
            </a:r>
            <a:r>
              <a:rPr lang="en-US" sz="3600" dirty="0">
                <a:ea typeface="+mn-lt"/>
                <a:cs typeface="+mn-lt"/>
              </a:rPr>
              <a:t> </a:t>
            </a:r>
            <a:r>
              <a:rPr lang="en-US" sz="3600" dirty="0" err="1">
                <a:ea typeface="+mn-lt"/>
                <a:cs typeface="+mn-lt"/>
              </a:rPr>
              <a:t>giàu</a:t>
            </a:r>
            <a:r>
              <a:rPr lang="en-US" sz="3600" dirty="0">
                <a:ea typeface="+mn-lt"/>
                <a:cs typeface="+mn-lt"/>
              </a:rPr>
              <a:t> </a:t>
            </a:r>
            <a:r>
              <a:rPr lang="en-US" sz="3600" dirty="0" err="1">
                <a:ea typeface="+mn-lt"/>
                <a:cs typeface="+mn-lt"/>
              </a:rPr>
              <a:t>tính</a:t>
            </a:r>
            <a:r>
              <a:rPr lang="en-US" sz="3600" dirty="0">
                <a:ea typeface="+mn-lt"/>
                <a:cs typeface="+mn-lt"/>
              </a:rPr>
              <a:t> </a:t>
            </a:r>
            <a:r>
              <a:rPr lang="en-US" sz="3600" dirty="0" err="1">
                <a:ea typeface="+mn-lt"/>
                <a:cs typeface="+mn-lt"/>
              </a:rPr>
              <a:t>năng</a:t>
            </a:r>
            <a:r>
              <a:rPr lang="en-US" sz="3600" dirty="0">
                <a:ea typeface="+mn-lt"/>
                <a:cs typeface="+mn-lt"/>
              </a:rPr>
              <a:t> </a:t>
            </a:r>
            <a:r>
              <a:rPr lang="en-US" sz="3600" dirty="0" err="1">
                <a:ea typeface="+mn-lt"/>
                <a:cs typeface="+mn-lt"/>
              </a:rPr>
              <a:t>kết</a:t>
            </a:r>
            <a:r>
              <a:rPr lang="en-US" sz="3600" dirty="0">
                <a:ea typeface="+mn-lt"/>
                <a:cs typeface="+mn-lt"/>
              </a:rPr>
              <a:t> </a:t>
            </a:r>
            <a:r>
              <a:rPr lang="en-US" sz="3600" dirty="0" err="1">
                <a:ea typeface="+mn-lt"/>
                <a:cs typeface="+mn-lt"/>
              </a:rPr>
              <a:t>hợp</a:t>
            </a:r>
            <a:r>
              <a:rPr lang="en-US" sz="3600" dirty="0">
                <a:ea typeface="+mn-lt"/>
                <a:cs typeface="+mn-lt"/>
              </a:rPr>
              <a:t> </a:t>
            </a:r>
            <a:r>
              <a:rPr lang="en-US" sz="3600" dirty="0" err="1">
                <a:ea typeface="+mn-lt"/>
                <a:cs typeface="+mn-lt"/>
              </a:rPr>
              <a:t>cộng</a:t>
            </a:r>
            <a:r>
              <a:rPr lang="en-US" sz="3600" dirty="0">
                <a:ea typeface="+mn-lt"/>
                <a:cs typeface="+mn-lt"/>
              </a:rPr>
              <a:t> </a:t>
            </a:r>
            <a:r>
              <a:rPr lang="en-US" sz="3600" dirty="0" err="1">
                <a:ea typeface="+mn-lt"/>
                <a:cs typeface="+mn-lt"/>
              </a:rPr>
              <a:t>đồng</a:t>
            </a:r>
            <a:r>
              <a:rPr lang="en-US" sz="3600" dirty="0">
                <a:ea typeface="+mn-lt"/>
                <a:cs typeface="+mn-lt"/>
              </a:rPr>
              <a:t> </a:t>
            </a:r>
            <a:r>
              <a:rPr lang="en-US" sz="3600" dirty="0" err="1">
                <a:ea typeface="+mn-lt"/>
                <a:cs typeface="+mn-lt"/>
              </a:rPr>
              <a:t>Nguồn</a:t>
            </a:r>
            <a:r>
              <a:rPr lang="en-US" sz="3600" dirty="0">
                <a:ea typeface="+mn-lt"/>
                <a:cs typeface="+mn-lt"/>
              </a:rPr>
              <a:t> </a:t>
            </a:r>
            <a:r>
              <a:rPr lang="en-US" sz="3600" dirty="0" err="1">
                <a:ea typeface="+mn-lt"/>
                <a:cs typeface="+mn-lt"/>
              </a:rPr>
              <a:t>mở</a:t>
            </a:r>
            <a:r>
              <a:rPr lang="en-US" sz="3600" dirty="0">
                <a:ea typeface="+mn-lt"/>
                <a:cs typeface="+mn-lt"/>
              </a:rPr>
              <a:t> Quốc </a:t>
            </a:r>
            <a:r>
              <a:rPr lang="en-US" sz="3600" dirty="0" err="1">
                <a:ea typeface="+mn-lt"/>
                <a:cs typeface="+mn-lt"/>
              </a:rPr>
              <a:t>tế</a:t>
            </a:r>
            <a:r>
              <a:rPr lang="en-US" sz="3600" dirty="0">
                <a:ea typeface="+mn-lt"/>
                <a:cs typeface="+mn-lt"/>
              </a:rPr>
              <a:t> </a:t>
            </a:r>
            <a:r>
              <a:rPr lang="en-US" sz="3600" dirty="0" err="1">
                <a:ea typeface="+mn-lt"/>
                <a:cs typeface="+mn-lt"/>
              </a:rPr>
              <a:t>và</a:t>
            </a:r>
            <a:r>
              <a:rPr lang="en-US" sz="3600" dirty="0">
                <a:ea typeface="+mn-lt"/>
                <a:cs typeface="+mn-lt"/>
              </a:rPr>
              <a:t> </a:t>
            </a:r>
            <a:r>
              <a:rPr lang="en-US" sz="3600" dirty="0" err="1">
                <a:ea typeface="+mn-lt"/>
                <a:cs typeface="+mn-lt"/>
              </a:rPr>
              <a:t>các</a:t>
            </a:r>
            <a:r>
              <a:rPr lang="en-US" sz="3600" dirty="0">
                <a:ea typeface="+mn-lt"/>
                <a:cs typeface="+mn-lt"/>
              </a:rPr>
              <a:t> </a:t>
            </a:r>
            <a:r>
              <a:rPr lang="en-US" sz="3600" dirty="0" err="1">
                <a:ea typeface="+mn-lt"/>
                <a:cs typeface="+mn-lt"/>
              </a:rPr>
              <a:t>công</a:t>
            </a:r>
            <a:r>
              <a:rPr lang="en-US" sz="3600" dirty="0">
                <a:ea typeface="+mn-lt"/>
                <a:cs typeface="+mn-lt"/>
              </a:rPr>
              <a:t> </a:t>
            </a:r>
            <a:r>
              <a:rPr lang="en-US" sz="3600" dirty="0" err="1">
                <a:ea typeface="+mn-lt"/>
                <a:cs typeface="+mn-lt"/>
              </a:rPr>
              <a:t>nghệ</a:t>
            </a:r>
            <a:r>
              <a:rPr lang="en-US" sz="3600" dirty="0">
                <a:ea typeface="+mn-lt"/>
                <a:cs typeface="+mn-lt"/>
              </a:rPr>
              <a:t> </a:t>
            </a:r>
            <a:r>
              <a:rPr lang="en-US" sz="3600" dirty="0" err="1">
                <a:ea typeface="+mn-lt"/>
                <a:cs typeface="+mn-lt"/>
              </a:rPr>
              <a:t>của</a:t>
            </a:r>
            <a:r>
              <a:rPr lang="en-US" sz="3600" dirty="0">
                <a:ea typeface="+mn-lt"/>
                <a:cs typeface="+mn-lt"/>
              </a:rPr>
              <a:t> Microsoft. </a:t>
            </a:r>
            <a:r>
              <a:rPr lang="en-US" sz="3600" dirty="0" err="1">
                <a:ea typeface="+mn-lt"/>
                <a:cs typeface="+mn-lt"/>
              </a:rPr>
              <a:t>Dẫn</a:t>
            </a:r>
            <a:r>
              <a:rPr lang="en-US" sz="3600" dirty="0">
                <a:ea typeface="+mn-lt"/>
                <a:cs typeface="+mn-lt"/>
              </a:rPr>
              <a:t> </a:t>
            </a:r>
            <a:r>
              <a:rPr lang="en-US" sz="3600" dirty="0" err="1">
                <a:ea typeface="+mn-lt"/>
                <a:cs typeface="+mn-lt"/>
              </a:rPr>
              <a:t>đầu</a:t>
            </a:r>
            <a:r>
              <a:rPr lang="en-US" sz="3600" dirty="0">
                <a:ea typeface="+mn-lt"/>
                <a:cs typeface="+mn-lt"/>
              </a:rPr>
              <a:t> </a:t>
            </a:r>
            <a:r>
              <a:rPr lang="en-US" sz="3600" dirty="0" err="1">
                <a:ea typeface="+mn-lt"/>
                <a:cs typeface="+mn-lt"/>
              </a:rPr>
              <a:t>bởi</a:t>
            </a:r>
            <a:r>
              <a:rPr lang="en-US" sz="3600" dirty="0">
                <a:ea typeface="+mn-lt"/>
                <a:cs typeface="+mn-lt"/>
              </a:rPr>
              <a:t> Ingo </a:t>
            </a:r>
            <a:r>
              <a:rPr lang="en-US" sz="3600" dirty="0" err="1">
                <a:ea typeface="+mn-lt"/>
                <a:cs typeface="+mn-lt"/>
              </a:rPr>
              <a:t>Herbote</a:t>
            </a:r>
            <a:r>
              <a:rPr lang="en-US" sz="3600" dirty="0">
                <a:ea typeface="+mn-lt"/>
                <a:cs typeface="+mn-lt"/>
              </a:rPr>
              <a:t> </a:t>
            </a:r>
            <a:r>
              <a:rPr lang="en-US" sz="3600" dirty="0" err="1">
                <a:ea typeface="+mn-lt"/>
                <a:cs typeface="+mn-lt"/>
              </a:rPr>
              <a:t>với</a:t>
            </a:r>
            <a:r>
              <a:rPr lang="en-US" sz="3600" dirty="0">
                <a:ea typeface="+mn-lt"/>
                <a:cs typeface="+mn-lt"/>
              </a:rPr>
              <a:t> </a:t>
            </a:r>
            <a:r>
              <a:rPr lang="en-US" sz="3600" dirty="0" err="1">
                <a:ea typeface="+mn-lt"/>
                <a:cs typeface="+mn-lt"/>
              </a:rPr>
              <a:t>rất</a:t>
            </a:r>
            <a:r>
              <a:rPr lang="en-US" sz="3600" dirty="0">
                <a:ea typeface="+mn-lt"/>
                <a:cs typeface="+mn-lt"/>
              </a:rPr>
              <a:t> </a:t>
            </a:r>
            <a:r>
              <a:rPr lang="en-US" sz="3600" dirty="0" err="1">
                <a:ea typeface="+mn-lt"/>
                <a:cs typeface="+mn-lt"/>
              </a:rPr>
              <a:t>nhiều</a:t>
            </a:r>
            <a:r>
              <a:rPr lang="en-US" sz="3600" dirty="0">
                <a:ea typeface="+mn-lt"/>
                <a:cs typeface="+mn-lt"/>
              </a:rPr>
              <a:t> </a:t>
            </a:r>
            <a:r>
              <a:rPr lang="en-US" sz="3600" dirty="0" err="1">
                <a:ea typeface="+mn-lt"/>
                <a:cs typeface="+mn-lt"/>
              </a:rPr>
              <a:t>sự</a:t>
            </a:r>
            <a:r>
              <a:rPr lang="en-US" sz="3600" dirty="0">
                <a:ea typeface="+mn-lt"/>
                <a:cs typeface="+mn-lt"/>
              </a:rPr>
              <a:t> </a:t>
            </a:r>
            <a:r>
              <a:rPr lang="en-US" sz="3600" dirty="0" err="1">
                <a:ea typeface="+mn-lt"/>
                <a:cs typeface="+mn-lt"/>
              </a:rPr>
              <a:t>giúp</a:t>
            </a:r>
            <a:r>
              <a:rPr lang="en-US" sz="3600" dirty="0">
                <a:ea typeface="+mn-lt"/>
                <a:cs typeface="+mn-lt"/>
              </a:rPr>
              <a:t> </a:t>
            </a:r>
            <a:r>
              <a:rPr lang="en-US" sz="3600" dirty="0" err="1">
                <a:ea typeface="+mn-lt"/>
                <a:cs typeface="+mn-lt"/>
              </a:rPr>
              <a:t>đỡ</a:t>
            </a:r>
            <a:r>
              <a:rPr lang="en-US" sz="3600" dirty="0">
                <a:ea typeface="+mn-lt"/>
                <a:cs typeface="+mn-lt"/>
              </a:rPr>
              <a:t> </a:t>
            </a:r>
            <a:r>
              <a:rPr lang="en-US" sz="3600" dirty="0" err="1">
                <a:ea typeface="+mn-lt"/>
                <a:cs typeface="+mn-lt"/>
              </a:rPr>
              <a:t>từ</a:t>
            </a:r>
            <a:r>
              <a:rPr lang="en-US" sz="3600" dirty="0">
                <a:ea typeface="+mn-lt"/>
                <a:cs typeface="+mn-lt"/>
              </a:rPr>
              <a:t> </a:t>
            </a:r>
            <a:r>
              <a:rPr lang="en-US" sz="3600" dirty="0" err="1">
                <a:ea typeface="+mn-lt"/>
                <a:cs typeface="+mn-lt"/>
              </a:rPr>
              <a:t>những</a:t>
            </a:r>
            <a:r>
              <a:rPr lang="en-US" sz="3600" dirty="0">
                <a:ea typeface="+mn-lt"/>
                <a:cs typeface="+mn-lt"/>
              </a:rPr>
              <a:t> </a:t>
            </a:r>
            <a:r>
              <a:rPr lang="en-US" sz="3600" dirty="0" err="1">
                <a:ea typeface="+mn-lt"/>
                <a:cs typeface="+mn-lt"/>
              </a:rPr>
              <a:t>người</a:t>
            </a:r>
            <a:r>
              <a:rPr lang="en-US" sz="3600" dirty="0">
                <a:ea typeface="+mn-lt"/>
                <a:cs typeface="+mn-lt"/>
              </a:rPr>
              <a:t> </a:t>
            </a:r>
            <a:r>
              <a:rPr lang="en-US" sz="3600" dirty="0" err="1">
                <a:ea typeface="+mn-lt"/>
                <a:cs typeface="+mn-lt"/>
              </a:rPr>
              <a:t>dùng</a:t>
            </a:r>
            <a:r>
              <a:rPr lang="en-US" sz="3600" dirty="0">
                <a:ea typeface="+mn-lt"/>
                <a:cs typeface="+mn-lt"/>
              </a:rPr>
              <a:t> </a:t>
            </a:r>
            <a:r>
              <a:rPr lang="en-US" sz="3600" dirty="0" err="1">
                <a:ea typeface="+mn-lt"/>
                <a:cs typeface="+mn-lt"/>
              </a:rPr>
              <a:t>khác</a:t>
            </a:r>
            <a:r>
              <a:rPr lang="en-US" sz="3600" dirty="0">
                <a:ea typeface="+mn-lt"/>
                <a:cs typeface="+mn-lt"/>
              </a:rPr>
              <a:t>. </a:t>
            </a:r>
            <a:r>
              <a:rPr lang="en-US" sz="3600" dirty="0" err="1">
                <a:ea typeface="+mn-lt"/>
                <a:cs typeface="+mn-lt"/>
              </a:rPr>
              <a:t>Dự</a:t>
            </a:r>
            <a:r>
              <a:rPr lang="en-US" sz="3600" dirty="0">
                <a:ea typeface="+mn-lt"/>
                <a:cs typeface="+mn-lt"/>
              </a:rPr>
              <a:t> </a:t>
            </a:r>
            <a:r>
              <a:rPr lang="en-US" sz="3600" dirty="0" err="1">
                <a:ea typeface="+mn-lt"/>
                <a:cs typeface="+mn-lt"/>
              </a:rPr>
              <a:t>án</a:t>
            </a:r>
            <a:r>
              <a:rPr lang="en-US" sz="3600" dirty="0">
                <a:ea typeface="+mn-lt"/>
                <a:cs typeface="+mn-lt"/>
              </a:rPr>
              <a:t> YAF.NET </a:t>
            </a:r>
            <a:r>
              <a:rPr lang="en-US" sz="3600" dirty="0" err="1">
                <a:ea typeface="+mn-lt"/>
                <a:cs typeface="+mn-lt"/>
              </a:rPr>
              <a:t>đã</a:t>
            </a:r>
            <a:r>
              <a:rPr lang="en-US" sz="3600" dirty="0">
                <a:ea typeface="+mn-lt"/>
                <a:cs typeface="+mn-lt"/>
              </a:rPr>
              <a:t> </a:t>
            </a:r>
            <a:r>
              <a:rPr lang="en-US" sz="3600" dirty="0" err="1">
                <a:ea typeface="+mn-lt"/>
                <a:cs typeface="+mn-lt"/>
              </a:rPr>
              <a:t>phát</a:t>
            </a:r>
            <a:r>
              <a:rPr lang="en-US" sz="3600" dirty="0">
                <a:ea typeface="+mn-lt"/>
                <a:cs typeface="+mn-lt"/>
              </a:rPr>
              <a:t> </a:t>
            </a:r>
            <a:r>
              <a:rPr lang="en-US" sz="3600" dirty="0" err="1">
                <a:ea typeface="+mn-lt"/>
                <a:cs typeface="+mn-lt"/>
              </a:rPr>
              <a:t>triển</a:t>
            </a:r>
            <a:r>
              <a:rPr lang="en-US" sz="3600" dirty="0">
                <a:ea typeface="+mn-lt"/>
                <a:cs typeface="+mn-lt"/>
              </a:rPr>
              <a:t> </a:t>
            </a:r>
            <a:r>
              <a:rPr lang="en-US" sz="3600" dirty="0" err="1">
                <a:ea typeface="+mn-lt"/>
                <a:cs typeface="+mn-lt"/>
              </a:rPr>
              <a:t>mạnh</a:t>
            </a:r>
            <a:r>
              <a:rPr lang="en-US" sz="3600" dirty="0">
                <a:ea typeface="+mn-lt"/>
                <a:cs typeface="+mn-lt"/>
              </a:rPr>
              <a:t> </a:t>
            </a:r>
            <a:r>
              <a:rPr lang="en-US" sz="3600" dirty="0" err="1">
                <a:ea typeface="+mn-lt"/>
                <a:cs typeface="+mn-lt"/>
              </a:rPr>
              <a:t>mẽ</a:t>
            </a:r>
            <a:r>
              <a:rPr lang="en-US" sz="3600" dirty="0">
                <a:ea typeface="+mn-lt"/>
                <a:cs typeface="+mn-lt"/>
              </a:rPr>
              <a:t> </a:t>
            </a:r>
            <a:r>
              <a:rPr lang="en-US" sz="3600" dirty="0" err="1">
                <a:ea typeface="+mn-lt"/>
                <a:cs typeface="+mn-lt"/>
              </a:rPr>
              <a:t>từ</a:t>
            </a:r>
            <a:r>
              <a:rPr lang="en-US" sz="3600" dirty="0">
                <a:ea typeface="+mn-lt"/>
                <a:cs typeface="+mn-lt"/>
              </a:rPr>
              <a:t> </a:t>
            </a:r>
            <a:r>
              <a:rPr lang="en-US" sz="3600" dirty="0" err="1">
                <a:ea typeface="+mn-lt"/>
                <a:cs typeface="+mn-lt"/>
              </a:rPr>
              <a:t>năm</a:t>
            </a:r>
            <a:r>
              <a:rPr lang="en-US" sz="3600" dirty="0">
                <a:ea typeface="+mn-lt"/>
                <a:cs typeface="+mn-lt"/>
              </a:rPr>
              <a:t> 2003</a:t>
            </a:r>
            <a:r>
              <a:rPr lang="en-US" sz="3600" dirty="0">
                <a:effectLst/>
                <a:ea typeface="+mn-lt"/>
                <a:cs typeface="+mn-lt"/>
              </a:rPr>
              <a:t>.</a:t>
            </a:r>
            <a:endParaRPr lang="en-US" dirty="0">
              <a:ea typeface="+mn-lt"/>
              <a:cs typeface="+mn-lt"/>
            </a:endParaRPr>
          </a:p>
          <a:p>
            <a:pPr marL="0" marR="0" algn="just">
              <a:lnSpc>
                <a:spcPct val="150000"/>
              </a:lnSpc>
              <a:spcBef>
                <a:spcPts val="0"/>
              </a:spcBef>
              <a:spcAft>
                <a:spcPts val="0"/>
              </a:spcAft>
            </a:pPr>
            <a:endParaRPr lang="en-US" sz="3600" dirty="0">
              <a:effectLst/>
              <a:ea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B7F547C5-9C7C-0D92-B543-0E79611152EE}"/>
              </a:ext>
            </a:extLst>
          </p:cNvPr>
          <p:cNvSpPr>
            <a:spLocks noGrp="1"/>
          </p:cNvSpPr>
          <p:nvPr>
            <p:ph type="sldNum" sz="quarter" idx="12"/>
          </p:nvPr>
        </p:nvSpPr>
        <p:spPr/>
        <p:txBody>
          <a:bodyPr/>
          <a:lstStyle/>
          <a:p>
            <a:fld id="{B6F15528-21DE-4FAA-801E-634DDDAF4B2B}" type="slidenum">
              <a:rPr lang="en-US" smtClean="0"/>
              <a:t>10</a:t>
            </a:fld>
            <a:endParaRPr lang="en-US"/>
          </a:p>
        </p:txBody>
      </p:sp>
    </p:spTree>
    <p:extLst>
      <p:ext uri="{BB962C8B-B14F-4D97-AF65-F5344CB8AC3E}">
        <p14:creationId xmlns:p14="http://schemas.microsoft.com/office/powerpoint/2010/main" val="1350078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05" t="13096" r="4114" b="8402"/>
          <a:stretch>
            <a:fillRect/>
          </a:stretch>
        </p:blipFill>
        <p:spPr>
          <a:xfrm>
            <a:off x="-97074" y="0"/>
            <a:ext cx="13813073" cy="1028699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974078">
            <a:off x="3397414" y="667419"/>
            <a:ext cx="3129125" cy="3086100"/>
          </a:xfrm>
          <a:prstGeom prst="rect">
            <a:avLst/>
          </a:prstGeom>
        </p:spPr>
      </p:pic>
      <p:grpSp>
        <p:nvGrpSpPr>
          <p:cNvPr id="4" name="Group 4"/>
          <p:cNvGrpSpPr/>
          <p:nvPr/>
        </p:nvGrpSpPr>
        <p:grpSpPr>
          <a:xfrm>
            <a:off x="685800" y="1947532"/>
            <a:ext cx="11811000" cy="6081364"/>
            <a:chOff x="0" y="0"/>
            <a:chExt cx="1625133" cy="960397"/>
          </a:xfrm>
        </p:grpSpPr>
        <p:sp>
          <p:nvSpPr>
            <p:cNvPr id="5" name="Freeform 5"/>
            <p:cNvSpPr/>
            <p:nvPr/>
          </p:nvSpPr>
          <p:spPr>
            <a:xfrm>
              <a:off x="0" y="0"/>
              <a:ext cx="1625133" cy="960397"/>
            </a:xfrm>
            <a:custGeom>
              <a:avLst/>
              <a:gdLst/>
              <a:ahLst/>
              <a:cxnLst/>
              <a:rect l="l" t="t" r="r" b="b"/>
              <a:pathLst>
                <a:path w="1625133" h="960397">
                  <a:moveTo>
                    <a:pt x="63989" y="0"/>
                  </a:moveTo>
                  <a:lnTo>
                    <a:pt x="1561145" y="0"/>
                  </a:lnTo>
                  <a:cubicBezTo>
                    <a:pt x="1596485" y="0"/>
                    <a:pt x="1625133" y="28649"/>
                    <a:pt x="1625133" y="63989"/>
                  </a:cubicBezTo>
                  <a:lnTo>
                    <a:pt x="1625133" y="896409"/>
                  </a:lnTo>
                  <a:cubicBezTo>
                    <a:pt x="1625133" y="931749"/>
                    <a:pt x="1596485" y="960397"/>
                    <a:pt x="1561145" y="960397"/>
                  </a:cubicBezTo>
                  <a:lnTo>
                    <a:pt x="63989" y="960397"/>
                  </a:lnTo>
                  <a:cubicBezTo>
                    <a:pt x="28649" y="960397"/>
                    <a:pt x="0" y="931749"/>
                    <a:pt x="0" y="896409"/>
                  </a:cubicBezTo>
                  <a:lnTo>
                    <a:pt x="0" y="63989"/>
                  </a:lnTo>
                  <a:cubicBezTo>
                    <a:pt x="0" y="28649"/>
                    <a:pt x="28649" y="0"/>
                    <a:pt x="63989" y="0"/>
                  </a:cubicBezTo>
                  <a:close/>
                </a:path>
              </a:pathLst>
            </a:custGeom>
            <a:solidFill>
              <a:srgbClr val="FFF9F5"/>
            </a:solidFill>
            <a:ln w="38100">
              <a:solidFill>
                <a:srgbClr val="000000"/>
              </a:solidFill>
            </a:ln>
          </p:spPr>
        </p:sp>
        <p:sp>
          <p:nvSpPr>
            <p:cNvPr id="6" name="TextBox 6"/>
            <p:cNvSpPr txBox="1"/>
            <p:nvPr/>
          </p:nvSpPr>
          <p:spPr>
            <a:xfrm>
              <a:off x="0" y="47625"/>
              <a:ext cx="812800" cy="765175"/>
            </a:xfrm>
            <a:prstGeom prst="rect">
              <a:avLst/>
            </a:prstGeom>
          </p:spPr>
          <p:txBody>
            <a:bodyPr lIns="38100" tIns="38100" rIns="38100" bIns="38100" rtlCol="0" anchor="ctr"/>
            <a:lstStyle/>
            <a:p>
              <a:pPr algn="ctr" defTabSz="685800">
                <a:lnSpc>
                  <a:spcPts val="1901"/>
                </a:lnSpc>
                <a:defRPr/>
              </a:pPr>
              <a:endParaRPr sz="1350">
                <a:solidFill>
                  <a:prstClr val="black"/>
                </a:solidFill>
                <a:latin typeface="Calibri" panose="020F0502020204030204"/>
              </a:endParaRPr>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281225">
            <a:off x="11625398" y="5195666"/>
            <a:ext cx="1760468" cy="707388"/>
          </a:xfrm>
          <a:prstGeom prst="rect">
            <a:avLst/>
          </a:prstGeom>
        </p:spPr>
      </p:pic>
      <p:sp>
        <p:nvSpPr>
          <p:cNvPr id="22" name="TextBox 22"/>
          <p:cNvSpPr txBox="1"/>
          <p:nvPr/>
        </p:nvSpPr>
        <p:spPr>
          <a:xfrm>
            <a:off x="0" y="829262"/>
            <a:ext cx="13715999" cy="718145"/>
          </a:xfrm>
          <a:prstGeom prst="rect">
            <a:avLst/>
          </a:prstGeom>
        </p:spPr>
        <p:txBody>
          <a:bodyPr wrap="square" lIns="0" tIns="0" rIns="0" bIns="0" rtlCol="0" anchor="t">
            <a:spAutoFit/>
          </a:bodyPr>
          <a:lstStyle/>
          <a:p>
            <a:pPr marL="550545" lvl="1" algn="ctr" defTabSz="685800">
              <a:lnSpc>
                <a:spcPts val="5610"/>
              </a:lnSpc>
              <a:defRPr/>
            </a:pPr>
            <a:r>
              <a:rPr lang="en-US" sz="5000" b="1" dirty="0" err="1">
                <a:solidFill>
                  <a:srgbClr val="010F29"/>
                </a:solidFill>
                <a:cs typeface="Times New Roman"/>
              </a:rPr>
              <a:t>Tính</a:t>
            </a:r>
            <a:r>
              <a:rPr lang="en-US" sz="5000" b="1" dirty="0">
                <a:solidFill>
                  <a:srgbClr val="010F29"/>
                </a:solidFill>
                <a:cs typeface="Times New Roman"/>
              </a:rPr>
              <a:t> </a:t>
            </a:r>
            <a:r>
              <a:rPr lang="en-US" sz="5000" b="1" dirty="0" err="1">
                <a:solidFill>
                  <a:srgbClr val="010F29"/>
                </a:solidFill>
                <a:cs typeface="Times New Roman"/>
              </a:rPr>
              <a:t>năng</a:t>
            </a:r>
            <a:endParaRPr lang="en-US" sz="5000" b="1" dirty="0" err="1">
              <a:solidFill>
                <a:srgbClr val="010F29"/>
              </a:solidFill>
              <a:cs typeface="Times New Roman" panose="02020603050405020304" pitchFamily="18" charset="0"/>
            </a:endParaRPr>
          </a:p>
        </p:txBody>
      </p:sp>
      <p:sp>
        <p:nvSpPr>
          <p:cNvPr id="9" name="TextBox 8">
            <a:extLst>
              <a:ext uri="{FF2B5EF4-FFF2-40B4-BE49-F238E27FC236}">
                <a16:creationId xmlns:a16="http://schemas.microsoft.com/office/drawing/2014/main" id="{4ACF557C-7B3A-A634-C32A-9E0019A042EE}"/>
              </a:ext>
            </a:extLst>
          </p:cNvPr>
          <p:cNvSpPr txBox="1"/>
          <p:nvPr/>
        </p:nvSpPr>
        <p:spPr>
          <a:xfrm>
            <a:off x="1219200" y="2693087"/>
            <a:ext cx="11059783" cy="4401205"/>
          </a:xfrm>
          <a:prstGeom prst="rect">
            <a:avLst/>
          </a:prstGeom>
          <a:noFill/>
        </p:spPr>
        <p:txBody>
          <a:bodyPr wrap="square" lIns="91440" tIns="45720" rIns="91440" bIns="45720" anchor="t">
            <a:spAutoFit/>
          </a:bodyPr>
          <a:lstStyle/>
          <a:p>
            <a:endParaRPr lang="en-US" sz="3500" dirty="0">
              <a:cs typeface="Calibri"/>
            </a:endParaRPr>
          </a:p>
          <a:p>
            <a:pPr algn="just"/>
            <a:r>
              <a:rPr lang="en-US" sz="3500" dirty="0">
                <a:ea typeface="+mn-lt"/>
                <a:cs typeface="+mn-lt"/>
              </a:rPr>
              <a:t>⦁  </a:t>
            </a:r>
            <a:r>
              <a:rPr lang="en-US" sz="3500" dirty="0" err="1">
                <a:ea typeface="+mn-lt"/>
                <a:cs typeface="+mn-lt"/>
              </a:rPr>
              <a:t>Hệ</a:t>
            </a:r>
            <a:r>
              <a:rPr lang="en-US" sz="3500" dirty="0">
                <a:ea typeface="+mn-lt"/>
                <a:cs typeface="+mn-lt"/>
              </a:rPr>
              <a:t> </a:t>
            </a:r>
            <a:r>
              <a:rPr lang="en-US" sz="3500" dirty="0" err="1">
                <a:ea typeface="+mn-lt"/>
                <a:cs typeface="+mn-lt"/>
              </a:rPr>
              <a:t>thống</a:t>
            </a:r>
            <a:r>
              <a:rPr lang="en-US" sz="3500" dirty="0">
                <a:ea typeface="+mn-lt"/>
                <a:cs typeface="+mn-lt"/>
              </a:rPr>
              <a:t> "Album" </a:t>
            </a:r>
            <a:r>
              <a:rPr lang="en-US" sz="3500" dirty="0" err="1">
                <a:ea typeface="+mn-lt"/>
                <a:cs typeface="+mn-lt"/>
              </a:rPr>
              <a:t>đồ</a:t>
            </a:r>
            <a:r>
              <a:rPr lang="en-US" sz="3500" dirty="0">
                <a:ea typeface="+mn-lt"/>
                <a:cs typeface="+mn-lt"/>
              </a:rPr>
              <a:t> </a:t>
            </a:r>
            <a:r>
              <a:rPr lang="en-US" sz="3500" dirty="0" err="1">
                <a:ea typeface="+mn-lt"/>
                <a:cs typeface="+mn-lt"/>
              </a:rPr>
              <a:t>họa</a:t>
            </a:r>
            <a:r>
              <a:rPr lang="en-US" sz="3500" dirty="0">
                <a:ea typeface="+mn-lt"/>
                <a:cs typeface="+mn-lt"/>
              </a:rPr>
              <a:t> </a:t>
            </a:r>
            <a:r>
              <a:rPr lang="en-US" sz="3500" dirty="0" err="1">
                <a:ea typeface="+mn-lt"/>
                <a:cs typeface="+mn-lt"/>
              </a:rPr>
              <a:t>người</a:t>
            </a:r>
            <a:r>
              <a:rPr lang="en-US" sz="3500" dirty="0">
                <a:ea typeface="+mn-lt"/>
                <a:cs typeface="+mn-lt"/>
              </a:rPr>
              <a:t> </a:t>
            </a:r>
            <a:r>
              <a:rPr lang="en-US" sz="3500" dirty="0" err="1">
                <a:ea typeface="+mn-lt"/>
                <a:cs typeface="+mn-lt"/>
              </a:rPr>
              <a:t>dùng</a:t>
            </a:r>
            <a:r>
              <a:rPr lang="en-US" sz="3500" dirty="0">
                <a:ea typeface="+mn-lt"/>
                <a:cs typeface="+mn-lt"/>
              </a:rPr>
              <a:t> </a:t>
            </a:r>
            <a:r>
              <a:rPr lang="en-US" sz="3500" dirty="0" err="1">
                <a:ea typeface="+mn-lt"/>
                <a:cs typeface="+mn-lt"/>
              </a:rPr>
              <a:t>cá</a:t>
            </a:r>
            <a:r>
              <a:rPr lang="en-US" sz="3500" dirty="0">
                <a:ea typeface="+mn-lt"/>
                <a:cs typeface="+mn-lt"/>
              </a:rPr>
              <a:t> </a:t>
            </a:r>
            <a:r>
              <a:rPr lang="en-US" sz="3500" dirty="0" err="1">
                <a:ea typeface="+mn-lt"/>
                <a:cs typeface="+mn-lt"/>
              </a:rPr>
              <a:t>nhân</a:t>
            </a:r>
            <a:r>
              <a:rPr lang="en-US" sz="3500" dirty="0">
                <a:ea typeface="+mn-lt"/>
                <a:cs typeface="+mn-lt"/>
              </a:rPr>
              <a:t> </a:t>
            </a:r>
            <a:r>
              <a:rPr lang="en-US" sz="3500" dirty="0" err="1">
                <a:ea typeface="+mn-lt"/>
                <a:cs typeface="+mn-lt"/>
              </a:rPr>
              <a:t>với</a:t>
            </a:r>
            <a:r>
              <a:rPr lang="en-US" sz="3500" dirty="0">
                <a:ea typeface="+mn-lt"/>
                <a:cs typeface="+mn-lt"/>
              </a:rPr>
              <a:t> </a:t>
            </a:r>
            <a:r>
              <a:rPr lang="en-US" sz="3500" dirty="0" err="1">
                <a:ea typeface="+mn-lt"/>
                <a:cs typeface="+mn-lt"/>
              </a:rPr>
              <a:t>tính</a:t>
            </a:r>
            <a:r>
              <a:rPr lang="en-US" sz="3500" dirty="0">
                <a:ea typeface="+mn-lt"/>
                <a:cs typeface="+mn-lt"/>
              </a:rPr>
              <a:t> </a:t>
            </a:r>
            <a:r>
              <a:rPr lang="en-US" sz="3500" dirty="0" err="1">
                <a:ea typeface="+mn-lt"/>
                <a:cs typeface="+mn-lt"/>
              </a:rPr>
              <a:t>năng</a:t>
            </a:r>
            <a:r>
              <a:rPr lang="en-US" sz="3500" dirty="0">
                <a:ea typeface="+mn-lt"/>
                <a:cs typeface="+mn-lt"/>
              </a:rPr>
              <a:t> </a:t>
            </a:r>
            <a:r>
              <a:rPr lang="en-US" sz="3500" dirty="0" err="1">
                <a:ea typeface="+mn-lt"/>
                <a:cs typeface="+mn-lt"/>
              </a:rPr>
              <a:t>hình</a:t>
            </a:r>
            <a:r>
              <a:rPr lang="en-US" sz="3500" dirty="0">
                <a:ea typeface="+mn-lt"/>
                <a:cs typeface="+mn-lt"/>
              </a:rPr>
              <a:t> </a:t>
            </a:r>
            <a:r>
              <a:rPr lang="en-US" sz="3500" dirty="0" err="1">
                <a:ea typeface="+mn-lt"/>
                <a:cs typeface="+mn-lt"/>
              </a:rPr>
              <a:t>thu</a:t>
            </a:r>
            <a:r>
              <a:rPr lang="en-US" sz="3500" dirty="0">
                <a:ea typeface="+mn-lt"/>
                <a:cs typeface="+mn-lt"/>
              </a:rPr>
              <a:t> </a:t>
            </a:r>
            <a:r>
              <a:rPr lang="en-US" sz="3500" dirty="0" err="1">
                <a:ea typeface="+mn-lt"/>
                <a:cs typeface="+mn-lt"/>
              </a:rPr>
              <a:t>nhỏ</a:t>
            </a:r>
            <a:r>
              <a:rPr lang="en-US" sz="3500" dirty="0">
                <a:ea typeface="+mn-lt"/>
                <a:cs typeface="+mn-lt"/>
              </a:rPr>
              <a:t> </a:t>
            </a:r>
            <a:r>
              <a:rPr lang="en-US" sz="3500" dirty="0" err="1">
                <a:ea typeface="+mn-lt"/>
                <a:cs typeface="+mn-lt"/>
              </a:rPr>
              <a:t>tự</a:t>
            </a:r>
            <a:r>
              <a:rPr lang="en-US" sz="3500" dirty="0">
                <a:ea typeface="+mn-lt"/>
                <a:cs typeface="+mn-lt"/>
              </a:rPr>
              <a:t> </a:t>
            </a:r>
            <a:r>
              <a:rPr lang="en-US" sz="3500" dirty="0" err="1">
                <a:ea typeface="+mn-lt"/>
                <a:cs typeface="+mn-lt"/>
              </a:rPr>
              <a:t>động</a:t>
            </a:r>
            <a:endParaRPr lang="en-US" dirty="0">
              <a:cs typeface="Calibri" panose="020F0502020204030204"/>
            </a:endParaRPr>
          </a:p>
          <a:p>
            <a:pPr algn="just"/>
            <a:r>
              <a:rPr lang="en-US" sz="3500" dirty="0">
                <a:ea typeface="+mn-lt"/>
                <a:cs typeface="+mn-lt"/>
              </a:rPr>
              <a:t>⦁    </a:t>
            </a:r>
            <a:r>
              <a:rPr lang="en-US" sz="3500" dirty="0" err="1">
                <a:ea typeface="+mn-lt"/>
                <a:cs typeface="+mn-lt"/>
              </a:rPr>
              <a:t>Thăm</a:t>
            </a:r>
            <a:r>
              <a:rPr lang="en-US" sz="3500" dirty="0">
                <a:ea typeface="+mn-lt"/>
                <a:cs typeface="+mn-lt"/>
              </a:rPr>
              <a:t> </a:t>
            </a:r>
            <a:r>
              <a:rPr lang="en-US" sz="3500" dirty="0" err="1">
                <a:ea typeface="+mn-lt"/>
                <a:cs typeface="+mn-lt"/>
              </a:rPr>
              <a:t>dò</a:t>
            </a:r>
            <a:r>
              <a:rPr lang="en-US" sz="3500" dirty="0">
                <a:ea typeface="+mn-lt"/>
                <a:cs typeface="+mn-lt"/>
              </a:rPr>
              <a:t> ý </a:t>
            </a:r>
            <a:r>
              <a:rPr lang="en-US" sz="3500" dirty="0" err="1">
                <a:ea typeface="+mn-lt"/>
                <a:cs typeface="+mn-lt"/>
              </a:rPr>
              <a:t>kiến</a:t>
            </a:r>
            <a:endParaRPr lang="en-US" dirty="0" err="1">
              <a:cs typeface="Calibri" panose="020F0502020204030204"/>
            </a:endParaRPr>
          </a:p>
          <a:p>
            <a:pPr algn="just"/>
            <a:r>
              <a:rPr lang="en-US" sz="3500" dirty="0">
                <a:ea typeface="+mn-lt"/>
                <a:cs typeface="+mn-lt"/>
              </a:rPr>
              <a:t>⦁    </a:t>
            </a:r>
            <a:r>
              <a:rPr lang="en-US" sz="3500" dirty="0" err="1">
                <a:ea typeface="+mn-lt"/>
                <a:cs typeface="+mn-lt"/>
              </a:rPr>
              <a:t>Dấu</a:t>
            </a:r>
            <a:r>
              <a:rPr lang="en-US" sz="3500" dirty="0">
                <a:ea typeface="+mn-lt"/>
                <a:cs typeface="+mn-lt"/>
              </a:rPr>
              <a:t> </a:t>
            </a:r>
            <a:r>
              <a:rPr lang="en-US" sz="3500" dirty="0" err="1">
                <a:ea typeface="+mn-lt"/>
                <a:cs typeface="+mn-lt"/>
              </a:rPr>
              <a:t>thời</a:t>
            </a:r>
            <a:r>
              <a:rPr lang="en-US" sz="3500" dirty="0">
                <a:ea typeface="+mn-lt"/>
                <a:cs typeface="+mn-lt"/>
              </a:rPr>
              <a:t> </a:t>
            </a:r>
            <a:r>
              <a:rPr lang="en-US" sz="3500" dirty="0" err="1">
                <a:ea typeface="+mn-lt"/>
                <a:cs typeface="+mn-lt"/>
              </a:rPr>
              <a:t>gian</a:t>
            </a:r>
            <a:r>
              <a:rPr lang="en-US" sz="3500" dirty="0">
                <a:ea typeface="+mn-lt"/>
                <a:cs typeface="+mn-lt"/>
              </a:rPr>
              <a:t> </a:t>
            </a:r>
            <a:r>
              <a:rPr lang="en-US" sz="3500" dirty="0" err="1">
                <a:ea typeface="+mn-lt"/>
                <a:cs typeface="+mn-lt"/>
              </a:rPr>
              <a:t>được</a:t>
            </a:r>
            <a:r>
              <a:rPr lang="en-US" sz="3500" dirty="0">
                <a:ea typeface="+mn-lt"/>
                <a:cs typeface="+mn-lt"/>
              </a:rPr>
              <a:t> </a:t>
            </a:r>
            <a:r>
              <a:rPr lang="en-US" sz="3500" dirty="0" err="1">
                <a:ea typeface="+mn-lt"/>
                <a:cs typeface="+mn-lt"/>
              </a:rPr>
              <a:t>hiển</a:t>
            </a:r>
            <a:r>
              <a:rPr lang="en-US" sz="3500" dirty="0">
                <a:ea typeface="+mn-lt"/>
                <a:cs typeface="+mn-lt"/>
              </a:rPr>
              <a:t> </a:t>
            </a:r>
            <a:r>
              <a:rPr lang="en-US" sz="3500" dirty="0" err="1">
                <a:ea typeface="+mn-lt"/>
                <a:cs typeface="+mn-lt"/>
              </a:rPr>
              <a:t>thị</a:t>
            </a:r>
            <a:r>
              <a:rPr lang="en-US" sz="3500" dirty="0">
                <a:ea typeface="+mn-lt"/>
                <a:cs typeface="+mn-lt"/>
              </a:rPr>
              <a:t> </a:t>
            </a:r>
            <a:r>
              <a:rPr lang="en-US" sz="3500" dirty="0" err="1">
                <a:ea typeface="+mn-lt"/>
                <a:cs typeface="+mn-lt"/>
              </a:rPr>
              <a:t>trong</a:t>
            </a:r>
            <a:r>
              <a:rPr lang="en-US" sz="3500" dirty="0">
                <a:ea typeface="+mn-lt"/>
                <a:cs typeface="+mn-lt"/>
              </a:rPr>
              <a:t> </a:t>
            </a:r>
            <a:r>
              <a:rPr lang="en-US" sz="3500" dirty="0" err="1">
                <a:ea typeface="+mn-lt"/>
                <a:cs typeface="+mn-lt"/>
              </a:rPr>
              <a:t>Thời</a:t>
            </a:r>
            <a:r>
              <a:rPr lang="en-US" sz="3500" dirty="0">
                <a:ea typeface="+mn-lt"/>
                <a:cs typeface="+mn-lt"/>
              </a:rPr>
              <a:t> </a:t>
            </a:r>
            <a:r>
              <a:rPr lang="en-US" sz="3500" dirty="0" err="1">
                <a:ea typeface="+mn-lt"/>
                <a:cs typeface="+mn-lt"/>
              </a:rPr>
              <a:t>gian</a:t>
            </a:r>
            <a:r>
              <a:rPr lang="en-US" sz="3500" dirty="0">
                <a:ea typeface="+mn-lt"/>
                <a:cs typeface="+mn-lt"/>
              </a:rPr>
              <a:t> </a:t>
            </a:r>
            <a:r>
              <a:rPr lang="en-US" sz="3500" dirty="0" err="1">
                <a:ea typeface="+mn-lt"/>
                <a:cs typeface="+mn-lt"/>
              </a:rPr>
              <a:t>tương</a:t>
            </a:r>
            <a:r>
              <a:rPr lang="en-US" sz="3500" dirty="0">
                <a:ea typeface="+mn-lt"/>
                <a:cs typeface="+mn-lt"/>
              </a:rPr>
              <a:t> </a:t>
            </a:r>
            <a:r>
              <a:rPr lang="en-US" sz="3500" dirty="0" err="1">
                <a:ea typeface="+mn-lt"/>
                <a:cs typeface="+mn-lt"/>
              </a:rPr>
              <a:t>đối</a:t>
            </a:r>
            <a:r>
              <a:rPr lang="en-US" sz="3500" dirty="0">
                <a:ea typeface="+mn-lt"/>
                <a:cs typeface="+mn-lt"/>
              </a:rPr>
              <a:t> </a:t>
            </a:r>
            <a:r>
              <a:rPr lang="en-US" sz="3500" dirty="0" err="1">
                <a:ea typeface="+mn-lt"/>
                <a:cs typeface="+mn-lt"/>
              </a:rPr>
              <a:t>tự</a:t>
            </a:r>
            <a:r>
              <a:rPr lang="en-US" sz="3500" dirty="0">
                <a:ea typeface="+mn-lt"/>
                <a:cs typeface="+mn-lt"/>
              </a:rPr>
              <a:t> </a:t>
            </a:r>
            <a:r>
              <a:rPr lang="en-US" sz="3500" dirty="0" err="1">
                <a:ea typeface="+mn-lt"/>
                <a:cs typeface="+mn-lt"/>
              </a:rPr>
              <a:t>động</a:t>
            </a:r>
            <a:r>
              <a:rPr lang="en-US" sz="3500" dirty="0">
                <a:ea typeface="+mn-lt"/>
                <a:cs typeface="+mn-lt"/>
              </a:rPr>
              <a:t> </a:t>
            </a:r>
            <a:r>
              <a:rPr lang="en-US" sz="3500" dirty="0" err="1">
                <a:ea typeface="+mn-lt"/>
                <a:cs typeface="+mn-lt"/>
              </a:rPr>
              <a:t>làm</a:t>
            </a:r>
            <a:r>
              <a:rPr lang="en-US" sz="3500" dirty="0">
                <a:ea typeface="+mn-lt"/>
                <a:cs typeface="+mn-lt"/>
              </a:rPr>
              <a:t> </a:t>
            </a:r>
            <a:r>
              <a:rPr lang="en-US" sz="3500" dirty="0" err="1">
                <a:ea typeface="+mn-lt"/>
                <a:cs typeface="+mn-lt"/>
              </a:rPr>
              <a:t>mới</a:t>
            </a:r>
            <a:endParaRPr lang="en-US" dirty="0">
              <a:cs typeface="Calibri" panose="020F0502020204030204"/>
            </a:endParaRPr>
          </a:p>
          <a:p>
            <a:pPr algn="just"/>
            <a:r>
              <a:rPr lang="en-US" sz="3500" dirty="0">
                <a:ea typeface="+mn-lt"/>
                <a:cs typeface="+mn-lt"/>
              </a:rPr>
              <a:t>⦁   </a:t>
            </a:r>
            <a:r>
              <a:rPr lang="en-US" sz="3500" dirty="0" err="1">
                <a:ea typeface="+mn-lt"/>
                <a:cs typeface="+mn-lt"/>
              </a:rPr>
              <a:t>Hỗ</a:t>
            </a:r>
            <a:r>
              <a:rPr lang="en-US" sz="3500" dirty="0">
                <a:ea typeface="+mn-lt"/>
                <a:cs typeface="+mn-lt"/>
              </a:rPr>
              <a:t> </a:t>
            </a:r>
            <a:r>
              <a:rPr lang="en-US" sz="3500" dirty="0" err="1">
                <a:ea typeface="+mn-lt"/>
                <a:cs typeface="+mn-lt"/>
              </a:rPr>
              <a:t>trợ</a:t>
            </a:r>
            <a:r>
              <a:rPr lang="en-US" sz="3500" dirty="0">
                <a:ea typeface="+mn-lt"/>
                <a:cs typeface="+mn-lt"/>
              </a:rPr>
              <a:t> </a:t>
            </a:r>
            <a:r>
              <a:rPr lang="en-US" sz="3500" dirty="0" err="1">
                <a:ea typeface="+mn-lt"/>
                <a:cs typeface="+mn-lt"/>
              </a:rPr>
              <a:t>đa</a:t>
            </a:r>
            <a:r>
              <a:rPr lang="en-US" sz="3500" dirty="0">
                <a:ea typeface="+mn-lt"/>
                <a:cs typeface="+mn-lt"/>
              </a:rPr>
              <a:t> </a:t>
            </a:r>
            <a:r>
              <a:rPr lang="en-US" sz="3500" dirty="0" err="1">
                <a:ea typeface="+mn-lt"/>
                <a:cs typeface="+mn-lt"/>
              </a:rPr>
              <a:t>ngôn</a:t>
            </a:r>
            <a:r>
              <a:rPr lang="en-US" sz="3500" dirty="0">
                <a:ea typeface="+mn-lt"/>
                <a:cs typeface="+mn-lt"/>
              </a:rPr>
              <a:t> </a:t>
            </a:r>
            <a:r>
              <a:rPr lang="en-US" sz="3500" dirty="0" err="1">
                <a:ea typeface="+mn-lt"/>
                <a:cs typeface="+mn-lt"/>
              </a:rPr>
              <a:t>ngữ</a:t>
            </a:r>
            <a:r>
              <a:rPr lang="en-US" sz="3500" dirty="0">
                <a:ea typeface="+mn-lt"/>
                <a:cs typeface="+mn-lt"/>
              </a:rPr>
              <a:t> (</a:t>
            </a:r>
            <a:r>
              <a:rPr lang="en-US" sz="3500" dirty="0" err="1">
                <a:ea typeface="+mn-lt"/>
                <a:cs typeface="+mn-lt"/>
              </a:rPr>
              <a:t>cũng</a:t>
            </a:r>
            <a:r>
              <a:rPr lang="en-US" sz="3500" dirty="0">
                <a:ea typeface="+mn-lt"/>
                <a:cs typeface="+mn-lt"/>
              </a:rPr>
              <a:t> </a:t>
            </a:r>
            <a:r>
              <a:rPr lang="en-US" sz="3500" dirty="0" err="1">
                <a:ea typeface="+mn-lt"/>
                <a:cs typeface="+mn-lt"/>
              </a:rPr>
              <a:t>dành</a:t>
            </a:r>
            <a:r>
              <a:rPr lang="en-US" sz="3500" dirty="0">
                <a:ea typeface="+mn-lt"/>
                <a:cs typeface="+mn-lt"/>
              </a:rPr>
              <a:t> </a:t>
            </a:r>
            <a:r>
              <a:rPr lang="en-US" sz="3500" dirty="0" err="1">
                <a:ea typeface="+mn-lt"/>
                <a:cs typeface="+mn-lt"/>
              </a:rPr>
              <a:t>cho</a:t>
            </a:r>
            <a:r>
              <a:rPr lang="en-US" sz="3500" dirty="0">
                <a:ea typeface="+mn-lt"/>
                <a:cs typeface="+mn-lt"/>
              </a:rPr>
              <a:t> </a:t>
            </a:r>
            <a:r>
              <a:rPr lang="en-US" sz="3500" dirty="0" err="1">
                <a:ea typeface="+mn-lt"/>
                <a:cs typeface="+mn-lt"/>
              </a:rPr>
              <a:t>ngôn</a:t>
            </a:r>
            <a:r>
              <a:rPr lang="en-US" sz="3500" dirty="0">
                <a:ea typeface="+mn-lt"/>
                <a:cs typeface="+mn-lt"/>
              </a:rPr>
              <a:t> </a:t>
            </a:r>
            <a:r>
              <a:rPr lang="en-US" sz="3500" dirty="0" err="1">
                <a:ea typeface="+mn-lt"/>
                <a:cs typeface="+mn-lt"/>
              </a:rPr>
              <a:t>ngữ</a:t>
            </a:r>
            <a:r>
              <a:rPr lang="en-US" sz="3500" dirty="0">
                <a:ea typeface="+mn-lt"/>
                <a:cs typeface="+mn-lt"/>
              </a:rPr>
              <a:t> RTL)</a:t>
            </a:r>
            <a:endParaRPr lang="en-US" dirty="0">
              <a:cs typeface="Calibri" panose="020F0502020204030204"/>
            </a:endParaRPr>
          </a:p>
          <a:p>
            <a:pPr algn="just"/>
            <a:r>
              <a:rPr lang="en-US" sz="3500" dirty="0">
                <a:ea typeface="+mn-lt"/>
                <a:cs typeface="+mn-lt"/>
              </a:rPr>
              <a:t>⦁    Mã </a:t>
            </a:r>
            <a:r>
              <a:rPr lang="en-US" sz="3500" dirty="0" err="1">
                <a:ea typeface="+mn-lt"/>
                <a:cs typeface="+mn-lt"/>
              </a:rPr>
              <a:t>hóa</a:t>
            </a:r>
            <a:r>
              <a:rPr lang="en-US" sz="3500" dirty="0">
                <a:ea typeface="+mn-lt"/>
                <a:cs typeface="+mn-lt"/>
              </a:rPr>
              <a:t> Unicode (UTF-8)</a:t>
            </a:r>
            <a:endParaRPr lang="en-US" dirty="0">
              <a:cs typeface="Calibri" panose="020F0502020204030204"/>
            </a:endParaRPr>
          </a:p>
        </p:txBody>
      </p:sp>
      <p:sp>
        <p:nvSpPr>
          <p:cNvPr id="8" name="Slide Number Placeholder 7">
            <a:extLst>
              <a:ext uri="{FF2B5EF4-FFF2-40B4-BE49-F238E27FC236}">
                <a16:creationId xmlns:a16="http://schemas.microsoft.com/office/drawing/2014/main" id="{DDFE9F95-85B6-92C7-1DCE-9FD469A49DF5}"/>
              </a:ext>
            </a:extLst>
          </p:cNvPr>
          <p:cNvSpPr>
            <a:spLocks noGrp="1"/>
          </p:cNvSpPr>
          <p:nvPr>
            <p:ph type="sldNum" sz="quarter" idx="12"/>
          </p:nvPr>
        </p:nvSpPr>
        <p:spPr/>
        <p:txBody>
          <a:bodyPr/>
          <a:lstStyle/>
          <a:p>
            <a:fld id="{B6F15528-21DE-4FAA-801E-634DDDAF4B2B}" type="slidenum">
              <a:rPr lang="en-US" smtClean="0"/>
              <a:t>11</a:t>
            </a:fld>
            <a:endParaRPr lang="en-US"/>
          </a:p>
        </p:txBody>
      </p:sp>
    </p:spTree>
    <p:extLst>
      <p:ext uri="{BB962C8B-B14F-4D97-AF65-F5344CB8AC3E}">
        <p14:creationId xmlns:p14="http://schemas.microsoft.com/office/powerpoint/2010/main" val="7683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05" t="13096" r="4114" b="8402"/>
          <a:stretch>
            <a:fillRect/>
          </a:stretch>
        </p:blipFill>
        <p:spPr>
          <a:xfrm>
            <a:off x="-97074" y="0"/>
            <a:ext cx="13813073" cy="1028699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974078">
            <a:off x="3397414" y="667419"/>
            <a:ext cx="3129125" cy="3086100"/>
          </a:xfrm>
          <a:prstGeom prst="rect">
            <a:avLst/>
          </a:prstGeom>
        </p:spPr>
      </p:pic>
      <p:grpSp>
        <p:nvGrpSpPr>
          <p:cNvPr id="4" name="Group 4"/>
          <p:cNvGrpSpPr/>
          <p:nvPr/>
        </p:nvGrpSpPr>
        <p:grpSpPr>
          <a:xfrm>
            <a:off x="381392" y="1705791"/>
            <a:ext cx="11734407" cy="7323910"/>
            <a:chOff x="0" y="0"/>
            <a:chExt cx="1625133" cy="960397"/>
          </a:xfrm>
        </p:grpSpPr>
        <p:sp>
          <p:nvSpPr>
            <p:cNvPr id="5" name="Freeform 5"/>
            <p:cNvSpPr/>
            <p:nvPr/>
          </p:nvSpPr>
          <p:spPr>
            <a:xfrm>
              <a:off x="0" y="0"/>
              <a:ext cx="1625133" cy="960397"/>
            </a:xfrm>
            <a:custGeom>
              <a:avLst/>
              <a:gdLst/>
              <a:ahLst/>
              <a:cxnLst/>
              <a:rect l="l" t="t" r="r" b="b"/>
              <a:pathLst>
                <a:path w="1625133" h="960397">
                  <a:moveTo>
                    <a:pt x="63989" y="0"/>
                  </a:moveTo>
                  <a:lnTo>
                    <a:pt x="1561145" y="0"/>
                  </a:lnTo>
                  <a:cubicBezTo>
                    <a:pt x="1596485" y="0"/>
                    <a:pt x="1625133" y="28649"/>
                    <a:pt x="1625133" y="63989"/>
                  </a:cubicBezTo>
                  <a:lnTo>
                    <a:pt x="1625133" y="896409"/>
                  </a:lnTo>
                  <a:cubicBezTo>
                    <a:pt x="1625133" y="931749"/>
                    <a:pt x="1596485" y="960397"/>
                    <a:pt x="1561145" y="960397"/>
                  </a:cubicBezTo>
                  <a:lnTo>
                    <a:pt x="63989" y="960397"/>
                  </a:lnTo>
                  <a:cubicBezTo>
                    <a:pt x="28649" y="960397"/>
                    <a:pt x="0" y="931749"/>
                    <a:pt x="0" y="896409"/>
                  </a:cubicBezTo>
                  <a:lnTo>
                    <a:pt x="0" y="63989"/>
                  </a:lnTo>
                  <a:cubicBezTo>
                    <a:pt x="0" y="28649"/>
                    <a:pt x="28649" y="0"/>
                    <a:pt x="63989" y="0"/>
                  </a:cubicBezTo>
                  <a:close/>
                </a:path>
              </a:pathLst>
            </a:custGeom>
            <a:solidFill>
              <a:srgbClr val="FFF9F5"/>
            </a:solidFill>
            <a:ln w="38100">
              <a:solidFill>
                <a:srgbClr val="000000"/>
              </a:solidFill>
            </a:ln>
          </p:spPr>
        </p:sp>
        <p:sp>
          <p:nvSpPr>
            <p:cNvPr id="6" name="TextBox 6"/>
            <p:cNvSpPr txBox="1"/>
            <p:nvPr/>
          </p:nvSpPr>
          <p:spPr>
            <a:xfrm>
              <a:off x="0" y="47625"/>
              <a:ext cx="812800" cy="765175"/>
            </a:xfrm>
            <a:prstGeom prst="rect">
              <a:avLst/>
            </a:prstGeom>
          </p:spPr>
          <p:txBody>
            <a:bodyPr lIns="38100" tIns="38100" rIns="38100" bIns="38100" rtlCol="0" anchor="ctr"/>
            <a:lstStyle/>
            <a:p>
              <a:pPr algn="ctr" defTabSz="685800">
                <a:lnSpc>
                  <a:spcPts val="1901"/>
                </a:lnSpc>
                <a:defRPr/>
              </a:pPr>
              <a:endParaRPr sz="1350">
                <a:solidFill>
                  <a:prstClr val="black"/>
                </a:solidFill>
                <a:latin typeface="Calibri" panose="020F0502020204030204"/>
              </a:endParaRPr>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281225">
            <a:off x="11625398" y="5195666"/>
            <a:ext cx="1760468" cy="707388"/>
          </a:xfrm>
          <a:prstGeom prst="rect">
            <a:avLst/>
          </a:prstGeom>
        </p:spPr>
      </p:pic>
      <p:sp>
        <p:nvSpPr>
          <p:cNvPr id="22" name="TextBox 22"/>
          <p:cNvSpPr txBox="1"/>
          <p:nvPr/>
        </p:nvSpPr>
        <p:spPr>
          <a:xfrm>
            <a:off x="0" y="829262"/>
            <a:ext cx="13715999" cy="718145"/>
          </a:xfrm>
          <a:prstGeom prst="rect">
            <a:avLst/>
          </a:prstGeom>
        </p:spPr>
        <p:txBody>
          <a:bodyPr wrap="square" lIns="0" tIns="0" rIns="0" bIns="0" rtlCol="0" anchor="t">
            <a:spAutoFit/>
          </a:bodyPr>
          <a:lstStyle/>
          <a:p>
            <a:pPr marL="550545" lvl="1" algn="ctr" defTabSz="685800">
              <a:lnSpc>
                <a:spcPts val="5610"/>
              </a:lnSpc>
              <a:defRPr/>
            </a:pPr>
            <a:r>
              <a:rPr lang="en-US" sz="5000" b="1" dirty="0" err="1">
                <a:solidFill>
                  <a:srgbClr val="010F29"/>
                </a:solidFill>
                <a:cs typeface="Times New Roman"/>
              </a:rPr>
              <a:t>Tính</a:t>
            </a:r>
            <a:r>
              <a:rPr lang="en-US" sz="5000" b="1" dirty="0">
                <a:solidFill>
                  <a:srgbClr val="010F29"/>
                </a:solidFill>
                <a:cs typeface="Times New Roman"/>
              </a:rPr>
              <a:t> </a:t>
            </a:r>
            <a:r>
              <a:rPr lang="en-US" sz="5000" b="1" dirty="0" err="1">
                <a:solidFill>
                  <a:srgbClr val="010F29"/>
                </a:solidFill>
                <a:cs typeface="Times New Roman"/>
              </a:rPr>
              <a:t>năng</a:t>
            </a:r>
            <a:endParaRPr lang="en-US" sz="5000" b="1" dirty="0" err="1">
              <a:solidFill>
                <a:srgbClr val="010F29"/>
              </a:solidFill>
              <a:cs typeface="Times New Roman" panose="02020603050405020304" pitchFamily="18" charset="0"/>
            </a:endParaRPr>
          </a:p>
        </p:txBody>
      </p:sp>
      <p:sp>
        <p:nvSpPr>
          <p:cNvPr id="9" name="TextBox 8">
            <a:extLst>
              <a:ext uri="{FF2B5EF4-FFF2-40B4-BE49-F238E27FC236}">
                <a16:creationId xmlns:a16="http://schemas.microsoft.com/office/drawing/2014/main" id="{4ACF557C-7B3A-A634-C32A-9E0019A042EE}"/>
              </a:ext>
            </a:extLst>
          </p:cNvPr>
          <p:cNvSpPr txBox="1"/>
          <p:nvPr/>
        </p:nvSpPr>
        <p:spPr>
          <a:xfrm>
            <a:off x="1321957" y="2431585"/>
            <a:ext cx="10107753" cy="7094250"/>
          </a:xfrm>
          <a:prstGeom prst="rect">
            <a:avLst/>
          </a:prstGeom>
          <a:noFill/>
        </p:spPr>
        <p:txBody>
          <a:bodyPr wrap="square" lIns="91440" tIns="45720" rIns="91440" bIns="45720" anchor="t">
            <a:spAutoFit/>
          </a:bodyPr>
          <a:lstStyle/>
          <a:p>
            <a:endParaRPr lang="en-US" sz="3500" dirty="0">
              <a:cs typeface="Calibri"/>
            </a:endParaRPr>
          </a:p>
          <a:p>
            <a:r>
              <a:rPr lang="en-US" sz="3500" dirty="0">
                <a:ea typeface="+mn-lt"/>
                <a:cs typeface="+mn-lt"/>
              </a:rPr>
              <a:t>⦁    </a:t>
            </a:r>
            <a:r>
              <a:rPr lang="en-US" sz="3500" dirty="0" err="1">
                <a:ea typeface="+mn-lt"/>
                <a:cs typeface="+mn-lt"/>
              </a:rPr>
              <a:t>Nguồn</a:t>
            </a:r>
            <a:r>
              <a:rPr lang="en-US" sz="3500" dirty="0">
                <a:ea typeface="+mn-lt"/>
                <a:cs typeface="+mn-lt"/>
              </a:rPr>
              <a:t> </a:t>
            </a:r>
            <a:r>
              <a:rPr lang="en-US" sz="3500" dirty="0" err="1">
                <a:ea typeface="+mn-lt"/>
                <a:cs typeface="+mn-lt"/>
              </a:rPr>
              <a:t>cấp</a:t>
            </a:r>
            <a:r>
              <a:rPr lang="en-US" sz="3500" dirty="0">
                <a:ea typeface="+mn-lt"/>
                <a:cs typeface="+mn-lt"/>
              </a:rPr>
              <a:t> </a:t>
            </a:r>
            <a:r>
              <a:rPr lang="en-US" sz="3500" dirty="0" err="1">
                <a:ea typeface="+mn-lt"/>
                <a:cs typeface="+mn-lt"/>
              </a:rPr>
              <a:t>dữ</a:t>
            </a:r>
            <a:r>
              <a:rPr lang="en-US" sz="3500" dirty="0">
                <a:ea typeface="+mn-lt"/>
                <a:cs typeface="+mn-lt"/>
              </a:rPr>
              <a:t> </a:t>
            </a:r>
            <a:r>
              <a:rPr lang="en-US" sz="3500" dirty="0" err="1">
                <a:ea typeface="+mn-lt"/>
                <a:cs typeface="+mn-lt"/>
              </a:rPr>
              <a:t>liệu</a:t>
            </a:r>
            <a:r>
              <a:rPr lang="en-US" sz="3500" dirty="0">
                <a:ea typeface="+mn-lt"/>
                <a:cs typeface="+mn-lt"/>
              </a:rPr>
              <a:t> RSS &amp; Atom </a:t>
            </a:r>
            <a:r>
              <a:rPr lang="en-US" sz="3500" dirty="0" err="1">
                <a:ea typeface="+mn-lt"/>
                <a:cs typeface="+mn-lt"/>
              </a:rPr>
              <a:t>cho</a:t>
            </a:r>
            <a:r>
              <a:rPr lang="en-US" sz="3500" dirty="0">
                <a:ea typeface="+mn-lt"/>
                <a:cs typeface="+mn-lt"/>
              </a:rPr>
              <a:t> </a:t>
            </a:r>
            <a:r>
              <a:rPr lang="en-US" sz="3500" dirty="0" err="1">
                <a:ea typeface="+mn-lt"/>
                <a:cs typeface="+mn-lt"/>
              </a:rPr>
              <a:t>tất</a:t>
            </a:r>
            <a:r>
              <a:rPr lang="en-US" sz="3500" dirty="0">
                <a:ea typeface="+mn-lt"/>
                <a:cs typeface="+mn-lt"/>
              </a:rPr>
              <a:t> </a:t>
            </a:r>
            <a:r>
              <a:rPr lang="en-US" sz="3500" dirty="0" err="1">
                <a:ea typeface="+mn-lt"/>
                <a:cs typeface="+mn-lt"/>
              </a:rPr>
              <a:t>cả</a:t>
            </a:r>
            <a:r>
              <a:rPr lang="en-US" sz="3500" dirty="0">
                <a:ea typeface="+mn-lt"/>
                <a:cs typeface="+mn-lt"/>
              </a:rPr>
              <a:t> </a:t>
            </a:r>
            <a:r>
              <a:rPr lang="en-US" sz="3500" dirty="0" err="1">
                <a:ea typeface="+mn-lt"/>
                <a:cs typeface="+mn-lt"/>
              </a:rPr>
              <a:t>các</a:t>
            </a:r>
            <a:r>
              <a:rPr lang="en-US" sz="3500" dirty="0">
                <a:ea typeface="+mn-lt"/>
                <a:cs typeface="+mn-lt"/>
              </a:rPr>
              <a:t> Trang (</a:t>
            </a:r>
            <a:r>
              <a:rPr lang="en-US" sz="3500" dirty="0" err="1">
                <a:ea typeface="+mn-lt"/>
                <a:cs typeface="+mn-lt"/>
              </a:rPr>
              <a:t>ví</a:t>
            </a:r>
            <a:r>
              <a:rPr lang="en-US" sz="3500" dirty="0">
                <a:ea typeface="+mn-lt"/>
                <a:cs typeface="+mn-lt"/>
              </a:rPr>
              <a:t> </a:t>
            </a:r>
            <a:r>
              <a:rPr lang="en-US" sz="3500" dirty="0" err="1">
                <a:ea typeface="+mn-lt"/>
                <a:cs typeface="+mn-lt"/>
              </a:rPr>
              <a:t>dụ</a:t>
            </a:r>
            <a:r>
              <a:rPr lang="en-US" sz="3500" dirty="0">
                <a:ea typeface="+mn-lt"/>
                <a:cs typeface="+mn-lt"/>
              </a:rPr>
              <a:t>: </a:t>
            </a:r>
            <a:r>
              <a:rPr lang="en-US" sz="3500" dirty="0" err="1">
                <a:ea typeface="+mn-lt"/>
                <a:cs typeface="+mn-lt"/>
              </a:rPr>
              <a:t>Diễn</a:t>
            </a:r>
            <a:r>
              <a:rPr lang="en-US" sz="3500" dirty="0">
                <a:ea typeface="+mn-lt"/>
                <a:cs typeface="+mn-lt"/>
              </a:rPr>
              <a:t> </a:t>
            </a:r>
            <a:r>
              <a:rPr lang="en-US" sz="3500" dirty="0" err="1">
                <a:ea typeface="+mn-lt"/>
                <a:cs typeface="+mn-lt"/>
              </a:rPr>
              <a:t>đàn</a:t>
            </a:r>
            <a:r>
              <a:rPr lang="en-US" sz="3500" dirty="0">
                <a:ea typeface="+mn-lt"/>
                <a:cs typeface="+mn-lt"/>
              </a:rPr>
              <a:t>, </a:t>
            </a:r>
            <a:r>
              <a:rPr lang="en-US" sz="3500" dirty="0" err="1">
                <a:ea typeface="+mn-lt"/>
                <a:cs typeface="+mn-lt"/>
              </a:rPr>
              <a:t>Chủ</a:t>
            </a:r>
            <a:r>
              <a:rPr lang="en-US" sz="3500" dirty="0">
                <a:ea typeface="+mn-lt"/>
                <a:cs typeface="+mn-lt"/>
              </a:rPr>
              <a:t> </a:t>
            </a:r>
            <a:r>
              <a:rPr lang="en-US" sz="3500" dirty="0" err="1">
                <a:ea typeface="+mn-lt"/>
                <a:cs typeface="+mn-lt"/>
              </a:rPr>
              <a:t>đề</a:t>
            </a:r>
            <a:r>
              <a:rPr lang="en-US" sz="3500" dirty="0">
                <a:ea typeface="+mn-lt"/>
                <a:cs typeface="+mn-lt"/>
              </a:rPr>
              <a:t>, Thảo </a:t>
            </a:r>
            <a:r>
              <a:rPr lang="en-US" sz="3500" dirty="0" err="1">
                <a:ea typeface="+mn-lt"/>
                <a:cs typeface="+mn-lt"/>
              </a:rPr>
              <a:t>luận</a:t>
            </a:r>
            <a:r>
              <a:rPr lang="en-US" sz="3500" dirty="0">
                <a:ea typeface="+mn-lt"/>
                <a:cs typeface="+mn-lt"/>
              </a:rPr>
              <a:t> </a:t>
            </a:r>
            <a:r>
              <a:rPr lang="en-US" sz="3500" dirty="0" err="1">
                <a:ea typeface="+mn-lt"/>
                <a:cs typeface="+mn-lt"/>
              </a:rPr>
              <a:t>tích</a:t>
            </a:r>
            <a:r>
              <a:rPr lang="en-US" sz="3500" dirty="0">
                <a:ea typeface="+mn-lt"/>
                <a:cs typeface="+mn-lt"/>
              </a:rPr>
              <a:t> </a:t>
            </a:r>
            <a:r>
              <a:rPr lang="en-US" sz="3500" dirty="0" err="1">
                <a:ea typeface="+mn-lt"/>
                <a:cs typeface="+mn-lt"/>
              </a:rPr>
              <a:t>cực</a:t>
            </a:r>
            <a:r>
              <a:rPr lang="en-US" sz="3500" dirty="0">
                <a:ea typeface="+mn-lt"/>
                <a:cs typeface="+mn-lt"/>
              </a:rPr>
              <a:t>)</a:t>
            </a:r>
          </a:p>
          <a:p>
            <a:r>
              <a:rPr lang="en-US" sz="3500" dirty="0">
                <a:ea typeface="+mn-lt"/>
                <a:cs typeface="+mn-lt"/>
              </a:rPr>
              <a:t>⦁    </a:t>
            </a:r>
            <a:r>
              <a:rPr lang="en-US" sz="3500" dirty="0" err="1">
                <a:ea typeface="+mn-lt"/>
                <a:cs typeface="+mn-lt"/>
              </a:rPr>
              <a:t>Tổng</a:t>
            </a:r>
            <a:r>
              <a:rPr lang="en-US" sz="3500" dirty="0">
                <a:ea typeface="+mn-lt"/>
                <a:cs typeface="+mn-lt"/>
              </a:rPr>
              <a:t> </a:t>
            </a:r>
            <a:r>
              <a:rPr lang="en-US" sz="3500" dirty="0" err="1">
                <a:ea typeface="+mn-lt"/>
                <a:cs typeface="+mn-lt"/>
              </a:rPr>
              <a:t>hợp</a:t>
            </a:r>
            <a:r>
              <a:rPr lang="en-US" sz="3500" dirty="0">
                <a:ea typeface="+mn-lt"/>
                <a:cs typeface="+mn-lt"/>
              </a:rPr>
              <a:t> email </a:t>
            </a:r>
            <a:r>
              <a:rPr lang="en-US" sz="3500" dirty="0" err="1">
                <a:ea typeface="+mn-lt"/>
                <a:cs typeface="+mn-lt"/>
              </a:rPr>
              <a:t>hàng</a:t>
            </a:r>
            <a:r>
              <a:rPr lang="en-US" sz="3500" dirty="0">
                <a:ea typeface="+mn-lt"/>
                <a:cs typeface="+mn-lt"/>
              </a:rPr>
              <a:t> </a:t>
            </a:r>
            <a:r>
              <a:rPr lang="en-US" sz="3500" dirty="0" err="1">
                <a:ea typeface="+mn-lt"/>
                <a:cs typeface="+mn-lt"/>
              </a:rPr>
              <a:t>ngày</a:t>
            </a:r>
            <a:endParaRPr lang="en-US" sz="3500" dirty="0">
              <a:ea typeface="+mn-lt"/>
              <a:cs typeface="+mn-lt"/>
            </a:endParaRPr>
          </a:p>
          <a:p>
            <a:r>
              <a:rPr lang="en-US" sz="3500" dirty="0">
                <a:ea typeface="+mn-lt"/>
                <a:cs typeface="+mn-lt"/>
              </a:rPr>
              <a:t>⦁    </a:t>
            </a:r>
            <a:r>
              <a:rPr lang="en-US" sz="3500" dirty="0" err="1">
                <a:ea typeface="+mn-lt"/>
                <a:cs typeface="+mn-lt"/>
              </a:rPr>
              <a:t>Hỗ</a:t>
            </a:r>
            <a:r>
              <a:rPr lang="en-US" sz="3500" dirty="0">
                <a:ea typeface="+mn-lt"/>
                <a:cs typeface="+mn-lt"/>
              </a:rPr>
              <a:t> </a:t>
            </a:r>
            <a:r>
              <a:rPr lang="en-US" sz="3500" dirty="0" err="1">
                <a:ea typeface="+mn-lt"/>
                <a:cs typeface="+mn-lt"/>
              </a:rPr>
              <a:t>trợ</a:t>
            </a:r>
            <a:r>
              <a:rPr lang="en-US" sz="3500" dirty="0">
                <a:ea typeface="+mn-lt"/>
                <a:cs typeface="+mn-lt"/>
              </a:rPr>
              <a:t> </a:t>
            </a:r>
            <a:r>
              <a:rPr lang="en-US" sz="3500" dirty="0" err="1">
                <a:ea typeface="+mn-lt"/>
                <a:cs typeface="+mn-lt"/>
              </a:rPr>
              <a:t>nhiều</a:t>
            </a:r>
            <a:r>
              <a:rPr lang="en-US" sz="3500" dirty="0">
                <a:ea typeface="+mn-lt"/>
                <a:cs typeface="+mn-lt"/>
              </a:rPr>
              <a:t> </a:t>
            </a:r>
            <a:r>
              <a:rPr lang="en-US" sz="3500" dirty="0" err="1">
                <a:ea typeface="+mn-lt"/>
                <a:cs typeface="+mn-lt"/>
              </a:rPr>
              <a:t>ngôn</a:t>
            </a:r>
            <a:r>
              <a:rPr lang="en-US" sz="3500" dirty="0">
                <a:ea typeface="+mn-lt"/>
                <a:cs typeface="+mn-lt"/>
              </a:rPr>
              <a:t> </a:t>
            </a:r>
            <a:r>
              <a:rPr lang="en-US" sz="3500" dirty="0" err="1">
                <a:ea typeface="+mn-lt"/>
                <a:cs typeface="+mn-lt"/>
              </a:rPr>
              <a:t>ngữ</a:t>
            </a:r>
            <a:endParaRPr lang="en-US" sz="3500" dirty="0">
              <a:ea typeface="+mn-lt"/>
              <a:cs typeface="+mn-lt"/>
            </a:endParaRPr>
          </a:p>
          <a:p>
            <a:r>
              <a:rPr lang="en-US" sz="3500" dirty="0">
                <a:ea typeface="+mn-lt"/>
                <a:cs typeface="+mn-lt"/>
              </a:rPr>
              <a:t>⦁    </a:t>
            </a:r>
            <a:r>
              <a:rPr lang="en-US" sz="3500" dirty="0" err="1">
                <a:ea typeface="+mn-lt"/>
                <a:cs typeface="+mn-lt"/>
              </a:rPr>
              <a:t>Có</a:t>
            </a:r>
            <a:r>
              <a:rPr lang="en-US" sz="3500" dirty="0">
                <a:ea typeface="+mn-lt"/>
                <a:cs typeface="+mn-lt"/>
              </a:rPr>
              <a:t> </a:t>
            </a:r>
            <a:r>
              <a:rPr lang="en-US" sz="3500" dirty="0" err="1">
                <a:ea typeface="+mn-lt"/>
                <a:cs typeface="+mn-lt"/>
              </a:rPr>
              <a:t>sẵn</a:t>
            </a:r>
            <a:r>
              <a:rPr lang="en-US" sz="3500" dirty="0">
                <a:ea typeface="+mn-lt"/>
                <a:cs typeface="+mn-lt"/>
              </a:rPr>
              <a:t> </a:t>
            </a:r>
            <a:r>
              <a:rPr lang="en-US" sz="3500" dirty="0" err="1">
                <a:ea typeface="+mn-lt"/>
                <a:cs typeface="+mn-lt"/>
              </a:rPr>
              <a:t>dưới</a:t>
            </a:r>
            <a:r>
              <a:rPr lang="en-US" sz="3500" dirty="0">
                <a:ea typeface="+mn-lt"/>
                <a:cs typeface="+mn-lt"/>
              </a:rPr>
              <a:t> </a:t>
            </a:r>
            <a:r>
              <a:rPr lang="en-US" sz="3500" dirty="0" err="1">
                <a:ea typeface="+mn-lt"/>
                <a:cs typeface="+mn-lt"/>
              </a:rPr>
              <a:t>dạng</a:t>
            </a:r>
            <a:r>
              <a:rPr lang="en-US" sz="3500" dirty="0">
                <a:ea typeface="+mn-lt"/>
                <a:cs typeface="+mn-lt"/>
              </a:rPr>
              <a:t> </a:t>
            </a:r>
            <a:r>
              <a:rPr lang="en-US" sz="3500" dirty="0" err="1">
                <a:ea typeface="+mn-lt"/>
                <a:cs typeface="+mn-lt"/>
              </a:rPr>
              <a:t>ứng</a:t>
            </a:r>
            <a:r>
              <a:rPr lang="en-US" sz="3500" dirty="0">
                <a:ea typeface="+mn-lt"/>
                <a:cs typeface="+mn-lt"/>
              </a:rPr>
              <a:t> </a:t>
            </a:r>
            <a:r>
              <a:rPr lang="en-US" sz="3500" dirty="0" err="1">
                <a:ea typeface="+mn-lt"/>
                <a:cs typeface="+mn-lt"/>
              </a:rPr>
              <a:t>dụng</a:t>
            </a:r>
            <a:r>
              <a:rPr lang="en-US" sz="3500" dirty="0">
                <a:ea typeface="+mn-lt"/>
                <a:cs typeface="+mn-lt"/>
              </a:rPr>
              <a:t> </a:t>
            </a:r>
            <a:r>
              <a:rPr lang="en-US" sz="3500" dirty="0" err="1">
                <a:ea typeface="+mn-lt"/>
                <a:cs typeface="+mn-lt"/>
              </a:rPr>
              <a:t>độc</a:t>
            </a:r>
            <a:r>
              <a:rPr lang="en-US" sz="3500" dirty="0">
                <a:ea typeface="+mn-lt"/>
                <a:cs typeface="+mn-lt"/>
              </a:rPr>
              <a:t> </a:t>
            </a:r>
            <a:r>
              <a:rPr lang="en-US" sz="3500" dirty="0" err="1">
                <a:ea typeface="+mn-lt"/>
                <a:cs typeface="+mn-lt"/>
              </a:rPr>
              <a:t>lập</a:t>
            </a:r>
            <a:r>
              <a:rPr lang="en-US" sz="3500" dirty="0">
                <a:ea typeface="+mn-lt"/>
                <a:cs typeface="+mn-lt"/>
              </a:rPr>
              <a:t>, </a:t>
            </a:r>
            <a:r>
              <a:rPr lang="en-US" sz="3500" dirty="0" err="1">
                <a:ea typeface="+mn-lt"/>
                <a:cs typeface="+mn-lt"/>
              </a:rPr>
              <a:t>Môđun</a:t>
            </a:r>
            <a:r>
              <a:rPr lang="en-US" sz="3500" dirty="0">
                <a:ea typeface="+mn-lt"/>
                <a:cs typeface="+mn-lt"/>
              </a:rPr>
              <a:t> DNN </a:t>
            </a:r>
            <a:r>
              <a:rPr lang="en-US" sz="3500" dirty="0" err="1">
                <a:ea typeface="+mn-lt"/>
                <a:cs typeface="+mn-lt"/>
              </a:rPr>
              <a:t>và</a:t>
            </a:r>
            <a:r>
              <a:rPr lang="en-US" sz="3500" dirty="0">
                <a:ea typeface="+mn-lt"/>
                <a:cs typeface="+mn-lt"/>
              </a:rPr>
              <a:t> </a:t>
            </a:r>
            <a:r>
              <a:rPr lang="en-US" sz="3500" dirty="0" err="1">
                <a:ea typeface="+mn-lt"/>
                <a:cs typeface="+mn-lt"/>
              </a:rPr>
              <a:t>Ứng</a:t>
            </a:r>
            <a:r>
              <a:rPr lang="en-US" sz="3500" dirty="0">
                <a:ea typeface="+mn-lt"/>
                <a:cs typeface="+mn-lt"/>
              </a:rPr>
              <a:t> </a:t>
            </a:r>
            <a:r>
              <a:rPr lang="en-US" sz="3500" dirty="0" err="1">
                <a:ea typeface="+mn-lt"/>
                <a:cs typeface="+mn-lt"/>
              </a:rPr>
              <a:t>dụng</a:t>
            </a:r>
            <a:r>
              <a:rPr lang="en-US" sz="3500" dirty="0">
                <a:ea typeface="+mn-lt"/>
                <a:cs typeface="+mn-lt"/>
              </a:rPr>
              <a:t> </a:t>
            </a:r>
            <a:r>
              <a:rPr lang="en-US" sz="3500" dirty="0" err="1">
                <a:ea typeface="+mn-lt"/>
                <a:cs typeface="+mn-lt"/>
              </a:rPr>
              <a:t>biểu</a:t>
            </a:r>
            <a:r>
              <a:rPr lang="en-US" sz="3500" dirty="0">
                <a:ea typeface="+mn-lt"/>
                <a:cs typeface="+mn-lt"/>
              </a:rPr>
              <a:t> </a:t>
            </a:r>
            <a:r>
              <a:rPr lang="en-US" sz="3500" dirty="0" err="1">
                <a:ea typeface="+mn-lt"/>
                <a:cs typeface="+mn-lt"/>
              </a:rPr>
              <a:t>mẫu</a:t>
            </a:r>
            <a:r>
              <a:rPr lang="en-US" sz="3500" dirty="0">
                <a:ea typeface="+mn-lt"/>
                <a:cs typeface="+mn-lt"/>
              </a:rPr>
              <a:t> web </a:t>
            </a:r>
            <a:r>
              <a:rPr lang="en-US" sz="3500" dirty="0" err="1">
                <a:ea typeface="+mn-lt"/>
                <a:cs typeface="+mn-lt"/>
              </a:rPr>
              <a:t>mẫu</a:t>
            </a:r>
            <a:endParaRPr lang="en-US" sz="3500" dirty="0">
              <a:ea typeface="+mn-lt"/>
              <a:cs typeface="+mn-lt"/>
            </a:endParaRPr>
          </a:p>
          <a:p>
            <a:r>
              <a:rPr lang="en-US" sz="3500" dirty="0">
                <a:ea typeface="+mn-lt"/>
                <a:cs typeface="+mn-lt"/>
              </a:rPr>
              <a:t>⦁    </a:t>
            </a:r>
            <a:r>
              <a:rPr lang="en-US" sz="3500" dirty="0" err="1">
                <a:ea typeface="+mn-lt"/>
                <a:cs typeface="+mn-lt"/>
              </a:rPr>
              <a:t>Ổn</a:t>
            </a:r>
            <a:r>
              <a:rPr lang="en-US" sz="3500" dirty="0">
                <a:ea typeface="+mn-lt"/>
                <a:cs typeface="+mn-lt"/>
              </a:rPr>
              <a:t> </a:t>
            </a:r>
            <a:r>
              <a:rPr lang="en-US" sz="3500" dirty="0" err="1">
                <a:ea typeface="+mn-lt"/>
                <a:cs typeface="+mn-lt"/>
              </a:rPr>
              <a:t>định</a:t>
            </a:r>
            <a:r>
              <a:rPr lang="en-US" sz="3500" dirty="0">
                <a:ea typeface="+mn-lt"/>
                <a:cs typeface="+mn-lt"/>
              </a:rPr>
              <a:t> </a:t>
            </a:r>
            <a:r>
              <a:rPr lang="en-US" sz="3500" dirty="0" err="1">
                <a:ea typeface="+mn-lt"/>
                <a:cs typeface="+mn-lt"/>
              </a:rPr>
              <a:t>và</a:t>
            </a:r>
            <a:r>
              <a:rPr lang="en-US" sz="3500" dirty="0">
                <a:ea typeface="+mn-lt"/>
                <a:cs typeface="+mn-lt"/>
              </a:rPr>
              <a:t> an </a:t>
            </a:r>
            <a:r>
              <a:rPr lang="en-US" sz="3500" dirty="0" err="1">
                <a:ea typeface="+mn-lt"/>
                <a:cs typeface="+mn-lt"/>
              </a:rPr>
              <a:t>toàn</a:t>
            </a:r>
            <a:endParaRPr lang="en-US" sz="3500" dirty="0">
              <a:ea typeface="+mn-lt"/>
              <a:cs typeface="+mn-lt"/>
            </a:endParaRPr>
          </a:p>
          <a:p>
            <a:r>
              <a:rPr lang="en-US" sz="3500" dirty="0">
                <a:ea typeface="+mn-lt"/>
                <a:cs typeface="+mn-lt"/>
              </a:rPr>
              <a:t>⦁    Hiệu </a:t>
            </a:r>
            <a:r>
              <a:rPr lang="en-US" sz="3500" dirty="0" err="1">
                <a:ea typeface="+mn-lt"/>
                <a:cs typeface="+mn-lt"/>
              </a:rPr>
              <a:t>suất</a:t>
            </a:r>
            <a:r>
              <a:rPr lang="en-US" sz="3500" dirty="0">
                <a:ea typeface="+mn-lt"/>
                <a:cs typeface="+mn-lt"/>
              </a:rPr>
              <a:t> </a:t>
            </a:r>
            <a:r>
              <a:rPr lang="en-US" sz="3500" dirty="0" err="1">
                <a:ea typeface="+mn-lt"/>
                <a:cs typeface="+mn-lt"/>
              </a:rPr>
              <a:t>tuyệt</a:t>
            </a:r>
            <a:r>
              <a:rPr lang="en-US" sz="3500" dirty="0">
                <a:ea typeface="+mn-lt"/>
                <a:cs typeface="+mn-lt"/>
              </a:rPr>
              <a:t> </a:t>
            </a:r>
            <a:r>
              <a:rPr lang="en-US" sz="3500" dirty="0" err="1">
                <a:ea typeface="+mn-lt"/>
                <a:cs typeface="+mn-lt"/>
              </a:rPr>
              <a:t>vời</a:t>
            </a:r>
            <a:r>
              <a:rPr lang="en-US" sz="3500" dirty="0">
                <a:ea typeface="+mn-lt"/>
                <a:cs typeface="+mn-lt"/>
              </a:rPr>
              <a:t> - Ngay </a:t>
            </a:r>
            <a:r>
              <a:rPr lang="en-US" sz="3500" dirty="0" err="1">
                <a:ea typeface="+mn-lt"/>
                <a:cs typeface="+mn-lt"/>
              </a:rPr>
              <a:t>cả</a:t>
            </a:r>
            <a:r>
              <a:rPr lang="en-US" sz="3500" dirty="0">
                <a:ea typeface="+mn-lt"/>
                <a:cs typeface="+mn-lt"/>
              </a:rPr>
              <a:t> </a:t>
            </a:r>
            <a:r>
              <a:rPr lang="en-US" sz="3500" dirty="0" err="1">
                <a:ea typeface="+mn-lt"/>
                <a:cs typeface="+mn-lt"/>
              </a:rPr>
              <a:t>đối</a:t>
            </a:r>
            <a:r>
              <a:rPr lang="en-US" sz="3500" dirty="0">
                <a:ea typeface="+mn-lt"/>
                <a:cs typeface="+mn-lt"/>
              </a:rPr>
              <a:t> </a:t>
            </a:r>
            <a:r>
              <a:rPr lang="en-US" sz="3500" dirty="0" err="1">
                <a:ea typeface="+mn-lt"/>
                <a:cs typeface="+mn-lt"/>
              </a:rPr>
              <a:t>với</a:t>
            </a:r>
            <a:r>
              <a:rPr lang="en-US" sz="3500" dirty="0">
                <a:ea typeface="+mn-lt"/>
                <a:cs typeface="+mn-lt"/>
              </a:rPr>
              <a:t> </a:t>
            </a:r>
            <a:r>
              <a:rPr lang="en-US" sz="3500" dirty="0" err="1">
                <a:ea typeface="+mn-lt"/>
                <a:cs typeface="+mn-lt"/>
              </a:rPr>
              <a:t>các</a:t>
            </a:r>
            <a:r>
              <a:rPr lang="en-US" sz="3500" dirty="0">
                <a:ea typeface="+mn-lt"/>
                <a:cs typeface="+mn-lt"/>
              </a:rPr>
              <a:t> </a:t>
            </a:r>
            <a:r>
              <a:rPr lang="en-US" sz="3500" dirty="0" err="1">
                <a:ea typeface="+mn-lt"/>
                <a:cs typeface="+mn-lt"/>
              </a:rPr>
              <a:t>diễn</a:t>
            </a:r>
            <a:r>
              <a:rPr lang="en-US" sz="3500" dirty="0">
                <a:ea typeface="+mn-lt"/>
                <a:cs typeface="+mn-lt"/>
              </a:rPr>
              <a:t> </a:t>
            </a:r>
            <a:r>
              <a:rPr lang="en-US" sz="3500" dirty="0" err="1">
                <a:ea typeface="+mn-lt"/>
                <a:cs typeface="+mn-lt"/>
              </a:rPr>
              <a:t>đàn</a:t>
            </a:r>
            <a:r>
              <a:rPr lang="en-US" sz="3500" dirty="0">
                <a:ea typeface="+mn-lt"/>
                <a:cs typeface="+mn-lt"/>
              </a:rPr>
              <a:t> </a:t>
            </a:r>
            <a:r>
              <a:rPr lang="en-US" sz="3500" dirty="0" err="1">
                <a:ea typeface="+mn-lt"/>
                <a:cs typeface="+mn-lt"/>
              </a:rPr>
              <a:t>có</a:t>
            </a:r>
            <a:r>
              <a:rPr lang="en-US" sz="3500" dirty="0">
                <a:ea typeface="+mn-lt"/>
                <a:cs typeface="+mn-lt"/>
              </a:rPr>
              <a:t> </a:t>
            </a:r>
            <a:r>
              <a:rPr lang="en-US" sz="3500" dirty="0" err="1">
                <a:ea typeface="+mn-lt"/>
                <a:cs typeface="+mn-lt"/>
              </a:rPr>
              <a:t>số</a:t>
            </a:r>
            <a:r>
              <a:rPr lang="en-US" sz="3500" dirty="0">
                <a:ea typeface="+mn-lt"/>
                <a:cs typeface="+mn-lt"/>
              </a:rPr>
              <a:t> </a:t>
            </a:r>
            <a:r>
              <a:rPr lang="en-US" sz="3500" dirty="0" err="1">
                <a:ea typeface="+mn-lt"/>
                <a:cs typeface="+mn-lt"/>
              </a:rPr>
              <a:t>lượng</a:t>
            </a:r>
            <a:r>
              <a:rPr lang="en-US" sz="3500" dirty="0">
                <a:ea typeface="+mn-lt"/>
                <a:cs typeface="+mn-lt"/>
              </a:rPr>
              <a:t> </a:t>
            </a:r>
            <a:r>
              <a:rPr lang="en-US" sz="3500" dirty="0" err="1">
                <a:ea typeface="+mn-lt"/>
                <a:cs typeface="+mn-lt"/>
              </a:rPr>
              <a:t>lớn</a:t>
            </a:r>
            <a:r>
              <a:rPr lang="en-US" sz="3500" dirty="0">
                <a:ea typeface="+mn-lt"/>
                <a:cs typeface="+mn-lt"/>
              </a:rPr>
              <a:t> </a:t>
            </a:r>
            <a:r>
              <a:rPr lang="en-US" sz="3500" dirty="0" err="1">
                <a:ea typeface="+mn-lt"/>
                <a:cs typeface="+mn-lt"/>
              </a:rPr>
              <a:t>người</a:t>
            </a:r>
            <a:r>
              <a:rPr lang="en-US" sz="3500" dirty="0">
                <a:ea typeface="+mn-lt"/>
                <a:cs typeface="+mn-lt"/>
              </a:rPr>
              <a:t> </a:t>
            </a:r>
            <a:r>
              <a:rPr lang="en-US" sz="3500" dirty="0" err="1">
                <a:ea typeface="+mn-lt"/>
                <a:cs typeface="+mn-lt"/>
              </a:rPr>
              <a:t>dùng</a:t>
            </a:r>
            <a:r>
              <a:rPr lang="en-US" sz="3500" dirty="0">
                <a:ea typeface="+mn-lt"/>
                <a:cs typeface="+mn-lt"/>
              </a:rPr>
              <a:t> </a:t>
            </a:r>
            <a:r>
              <a:rPr lang="en-US" sz="3500" dirty="0" err="1">
                <a:ea typeface="+mn-lt"/>
                <a:cs typeface="+mn-lt"/>
              </a:rPr>
              <a:t>và</a:t>
            </a:r>
            <a:r>
              <a:rPr lang="en-US" sz="3500" dirty="0">
                <a:ea typeface="+mn-lt"/>
                <a:cs typeface="+mn-lt"/>
              </a:rPr>
              <a:t> </a:t>
            </a:r>
            <a:r>
              <a:rPr lang="en-US" sz="3500" dirty="0" err="1">
                <a:ea typeface="+mn-lt"/>
                <a:cs typeface="+mn-lt"/>
              </a:rPr>
              <a:t>bài</a:t>
            </a:r>
            <a:r>
              <a:rPr lang="en-US" sz="3500" dirty="0">
                <a:ea typeface="+mn-lt"/>
                <a:cs typeface="+mn-lt"/>
              </a:rPr>
              <a:t> </a:t>
            </a:r>
            <a:r>
              <a:rPr lang="en-US" sz="3500" dirty="0" err="1">
                <a:ea typeface="+mn-lt"/>
                <a:cs typeface="+mn-lt"/>
              </a:rPr>
              <a:t>đăng</a:t>
            </a:r>
          </a:p>
          <a:p>
            <a:r>
              <a:rPr lang="en-US" sz="3500" dirty="0">
                <a:ea typeface="+mn-lt"/>
                <a:cs typeface="+mn-lt"/>
              </a:rPr>
              <a:t>⦁    </a:t>
            </a:r>
            <a:r>
              <a:rPr lang="en-US" sz="3500" dirty="0" err="1">
                <a:ea typeface="+mn-lt"/>
                <a:cs typeface="+mn-lt"/>
              </a:rPr>
              <a:t>Tìm</a:t>
            </a:r>
            <a:r>
              <a:rPr lang="en-US" sz="3500" dirty="0">
                <a:ea typeface="+mn-lt"/>
                <a:cs typeface="+mn-lt"/>
              </a:rPr>
              <a:t> </a:t>
            </a:r>
            <a:r>
              <a:rPr lang="en-US" sz="3500" dirty="0" err="1">
                <a:ea typeface="+mn-lt"/>
                <a:cs typeface="+mn-lt"/>
              </a:rPr>
              <a:t>kiếm</a:t>
            </a:r>
            <a:r>
              <a:rPr lang="en-US" sz="3500" dirty="0">
                <a:ea typeface="+mn-lt"/>
                <a:cs typeface="+mn-lt"/>
              </a:rPr>
              <a:t> </a:t>
            </a:r>
            <a:r>
              <a:rPr lang="en-US" sz="3500" dirty="0" err="1">
                <a:ea typeface="+mn-lt"/>
                <a:cs typeface="+mn-lt"/>
              </a:rPr>
              <a:t>toàn</a:t>
            </a:r>
            <a:r>
              <a:rPr lang="en-US" sz="3500" dirty="0">
                <a:ea typeface="+mn-lt"/>
                <a:cs typeface="+mn-lt"/>
              </a:rPr>
              <a:t> </a:t>
            </a:r>
            <a:r>
              <a:rPr lang="en-US" sz="3500" dirty="0" err="1">
                <a:ea typeface="+mn-lt"/>
                <a:cs typeface="+mn-lt"/>
              </a:rPr>
              <a:t>văn</a:t>
            </a:r>
            <a:r>
              <a:rPr lang="en-US" sz="3500" dirty="0">
                <a:ea typeface="+mn-lt"/>
                <a:cs typeface="+mn-lt"/>
              </a:rPr>
              <a:t> </a:t>
            </a:r>
            <a:r>
              <a:rPr lang="en-US" sz="3500" dirty="0" err="1">
                <a:ea typeface="+mn-lt"/>
                <a:cs typeface="+mn-lt"/>
              </a:rPr>
              <a:t>tức</a:t>
            </a:r>
            <a:r>
              <a:rPr lang="en-US" sz="3500" dirty="0">
                <a:ea typeface="+mn-lt"/>
                <a:cs typeface="+mn-lt"/>
              </a:rPr>
              <a:t> </a:t>
            </a:r>
            <a:r>
              <a:rPr lang="en-US" sz="3500" dirty="0" err="1">
                <a:ea typeface="+mn-lt"/>
                <a:cs typeface="+mn-lt"/>
              </a:rPr>
              <a:t>thì</a:t>
            </a:r>
            <a:endParaRPr lang="en-US" sz="3500" dirty="0">
              <a:ea typeface="+mn-lt"/>
              <a:cs typeface="+mn-lt"/>
            </a:endParaRPr>
          </a:p>
          <a:p>
            <a:pPr algn="just"/>
            <a:endParaRPr lang="en-US" sz="3500" dirty="0">
              <a:cs typeface="Calibri" panose="020F0502020204030204"/>
            </a:endParaRPr>
          </a:p>
        </p:txBody>
      </p:sp>
      <p:sp>
        <p:nvSpPr>
          <p:cNvPr id="8" name="Slide Number Placeholder 7">
            <a:extLst>
              <a:ext uri="{FF2B5EF4-FFF2-40B4-BE49-F238E27FC236}">
                <a16:creationId xmlns:a16="http://schemas.microsoft.com/office/drawing/2014/main" id="{DDFE9F95-85B6-92C7-1DCE-9FD469A49DF5}"/>
              </a:ext>
            </a:extLst>
          </p:cNvPr>
          <p:cNvSpPr>
            <a:spLocks noGrp="1"/>
          </p:cNvSpPr>
          <p:nvPr>
            <p:ph type="sldNum" sz="quarter" idx="12"/>
          </p:nvPr>
        </p:nvSpPr>
        <p:spPr/>
        <p:txBody>
          <a:bodyPr/>
          <a:lstStyle/>
          <a:p>
            <a:fld id="{B6F15528-21DE-4FAA-801E-634DDDAF4B2B}" type="slidenum">
              <a:rPr lang="en-US" smtClean="0"/>
              <a:t>12</a:t>
            </a:fld>
            <a:endParaRPr lang="en-US"/>
          </a:p>
        </p:txBody>
      </p:sp>
    </p:spTree>
    <p:extLst>
      <p:ext uri="{BB962C8B-B14F-4D97-AF65-F5344CB8AC3E}">
        <p14:creationId xmlns:p14="http://schemas.microsoft.com/office/powerpoint/2010/main" val="114212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02" t="13018" r="3834" b="8410"/>
          <a:stretch>
            <a:fillRect/>
          </a:stretch>
        </p:blipFill>
        <p:spPr>
          <a:xfrm>
            <a:off x="0" y="-254904"/>
            <a:ext cx="13716000" cy="11723003"/>
          </a:xfrm>
          <a:prstGeom prst="rect">
            <a:avLst/>
          </a:prstGeom>
        </p:spPr>
      </p:pic>
      <p:grpSp>
        <p:nvGrpSpPr>
          <p:cNvPr id="3" name="Group 3"/>
          <p:cNvGrpSpPr/>
          <p:nvPr/>
        </p:nvGrpSpPr>
        <p:grpSpPr>
          <a:xfrm>
            <a:off x="1916736" y="2713640"/>
            <a:ext cx="9959111" cy="4859720"/>
            <a:chOff x="0" y="0"/>
            <a:chExt cx="3497301" cy="1706568"/>
          </a:xfrm>
        </p:grpSpPr>
        <p:sp>
          <p:nvSpPr>
            <p:cNvPr id="4" name="Freeform 4"/>
            <p:cNvSpPr/>
            <p:nvPr/>
          </p:nvSpPr>
          <p:spPr>
            <a:xfrm>
              <a:off x="0" y="0"/>
              <a:ext cx="3497301" cy="1706568"/>
            </a:xfrm>
            <a:custGeom>
              <a:avLst/>
              <a:gdLst/>
              <a:ahLst/>
              <a:cxnLst/>
              <a:rect l="l" t="t" r="r" b="b"/>
              <a:pathLst>
                <a:path w="3497301" h="1706568">
                  <a:moveTo>
                    <a:pt x="29734" y="0"/>
                  </a:moveTo>
                  <a:lnTo>
                    <a:pt x="3467567" y="0"/>
                  </a:lnTo>
                  <a:cubicBezTo>
                    <a:pt x="3483989" y="0"/>
                    <a:pt x="3497301" y="13313"/>
                    <a:pt x="3497301" y="29734"/>
                  </a:cubicBezTo>
                  <a:lnTo>
                    <a:pt x="3497301" y="1676834"/>
                  </a:lnTo>
                  <a:cubicBezTo>
                    <a:pt x="3497301" y="1693256"/>
                    <a:pt x="3483989" y="1706568"/>
                    <a:pt x="3467567" y="1706568"/>
                  </a:cubicBezTo>
                  <a:lnTo>
                    <a:pt x="29734" y="1706568"/>
                  </a:lnTo>
                  <a:cubicBezTo>
                    <a:pt x="13313" y="1706568"/>
                    <a:pt x="0" y="1693256"/>
                    <a:pt x="0" y="1676834"/>
                  </a:cubicBezTo>
                  <a:lnTo>
                    <a:pt x="0" y="29734"/>
                  </a:lnTo>
                  <a:cubicBezTo>
                    <a:pt x="0" y="13313"/>
                    <a:pt x="13313" y="0"/>
                    <a:pt x="29734" y="0"/>
                  </a:cubicBezTo>
                  <a:close/>
                </a:path>
              </a:pathLst>
            </a:custGeom>
            <a:solidFill>
              <a:srgbClr val="FFF9F5"/>
            </a:solidFill>
            <a:ln w="38100">
              <a:solidFill>
                <a:srgbClr val="000000"/>
              </a:solidFill>
            </a:ln>
          </p:spPr>
          <p:txBody>
            <a:bodyPr/>
            <a:lstStyle/>
            <a:p>
              <a:endParaRPr lang="en-US"/>
            </a:p>
          </p:txBody>
        </p:sp>
        <p:sp>
          <p:nvSpPr>
            <p:cNvPr id="5" name="TextBox 5"/>
            <p:cNvSpPr txBox="1"/>
            <p:nvPr/>
          </p:nvSpPr>
          <p:spPr>
            <a:xfrm>
              <a:off x="0" y="47625"/>
              <a:ext cx="812800" cy="765175"/>
            </a:xfrm>
            <a:prstGeom prst="rect">
              <a:avLst/>
            </a:prstGeom>
          </p:spPr>
          <p:txBody>
            <a:bodyPr lIns="38100" tIns="38100" rIns="38100" bIns="38100" rtlCol="0" anchor="ctr"/>
            <a:lstStyle/>
            <a:p>
              <a:pPr algn="ctr">
                <a:lnSpc>
                  <a:spcPts val="1901"/>
                </a:lnSpc>
              </a:pPr>
              <a:endParaRPr sz="1350"/>
            </a:p>
          </p:txBody>
        </p:sp>
      </p:grpSp>
      <p:sp>
        <p:nvSpPr>
          <p:cNvPr id="7" name="TextBox 7"/>
          <p:cNvSpPr txBox="1"/>
          <p:nvPr/>
        </p:nvSpPr>
        <p:spPr>
          <a:xfrm>
            <a:off x="2565522" y="4320463"/>
            <a:ext cx="8584956" cy="1577355"/>
          </a:xfrm>
          <a:prstGeom prst="rect">
            <a:avLst/>
          </a:prstGeom>
        </p:spPr>
        <p:txBody>
          <a:bodyPr lIns="0" tIns="0" rIns="0" bIns="0" rtlCol="0" anchor="t">
            <a:spAutoFit/>
          </a:bodyPr>
          <a:lstStyle/>
          <a:p>
            <a:pPr algn="ctr">
              <a:lnSpc>
                <a:spcPts val="12319"/>
              </a:lnSpc>
            </a:pPr>
            <a:r>
              <a:rPr lang="en-US" sz="12319" err="1">
                <a:solidFill>
                  <a:srgbClr val="010F29"/>
                </a:solidFill>
                <a:latin typeface="Jua" charset="-127"/>
              </a:rPr>
              <a:t>sssf</a:t>
            </a:r>
            <a:endParaRPr lang="en-US" sz="12319">
              <a:solidFill>
                <a:srgbClr val="010F29"/>
              </a:solidFill>
              <a:latin typeface="Jua" charset="-127"/>
            </a:endParaRPr>
          </a:p>
        </p:txBody>
      </p:sp>
      <p:grpSp>
        <p:nvGrpSpPr>
          <p:cNvPr id="8" name="Group 8"/>
          <p:cNvGrpSpPr/>
          <p:nvPr/>
        </p:nvGrpSpPr>
        <p:grpSpPr>
          <a:xfrm>
            <a:off x="2378366" y="3088740"/>
            <a:ext cx="142875" cy="14287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10" name="TextBox 10"/>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1" name="Group 11"/>
          <p:cNvGrpSpPr/>
          <p:nvPr/>
        </p:nvGrpSpPr>
        <p:grpSpPr>
          <a:xfrm>
            <a:off x="2555731" y="3088740"/>
            <a:ext cx="142875" cy="142875"/>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13" name="TextBox 13"/>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4" name="Group 14"/>
          <p:cNvGrpSpPr/>
          <p:nvPr/>
        </p:nvGrpSpPr>
        <p:grpSpPr>
          <a:xfrm>
            <a:off x="2731862" y="3088740"/>
            <a:ext cx="142875" cy="14287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6" name="TextBox 16"/>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sp>
        <p:nvSpPr>
          <p:cNvPr id="17" name="AutoShape 17"/>
          <p:cNvSpPr/>
          <p:nvPr/>
        </p:nvSpPr>
        <p:spPr>
          <a:xfrm>
            <a:off x="3524876" y="3170893"/>
            <a:ext cx="6293804" cy="0"/>
          </a:xfrm>
          <a:prstGeom prst="line">
            <a:avLst/>
          </a:prstGeom>
          <a:ln w="19050" cap="flat">
            <a:solidFill>
              <a:srgbClr val="000000"/>
            </a:solidFill>
            <a:prstDash val="solid"/>
            <a:headEnd type="none" w="sm" len="sm"/>
            <a:tailEnd type="none" w="sm" len="sm"/>
          </a:ln>
        </p:spPr>
      </p:sp>
      <p:sp>
        <p:nvSpPr>
          <p:cNvPr id="27" name="TextBox 26">
            <a:extLst>
              <a:ext uri="{FF2B5EF4-FFF2-40B4-BE49-F238E27FC236}">
                <a16:creationId xmlns:a16="http://schemas.microsoft.com/office/drawing/2014/main" id="{4D221CF1-CE08-D502-7F79-4241300A4368}"/>
              </a:ext>
            </a:extLst>
          </p:cNvPr>
          <p:cNvSpPr txBox="1"/>
          <p:nvPr/>
        </p:nvSpPr>
        <p:spPr>
          <a:xfrm>
            <a:off x="2632355" y="3521193"/>
            <a:ext cx="8516470" cy="3170099"/>
          </a:xfrm>
          <a:prstGeom prst="rect">
            <a:avLst/>
          </a:prstGeom>
          <a:noFill/>
        </p:spPr>
        <p:txBody>
          <a:bodyPr wrap="square" lIns="91440" tIns="45720" rIns="91440" bIns="45720" anchor="t">
            <a:spAutoFit/>
          </a:bodyPr>
          <a:lstStyle/>
          <a:p>
            <a:pPr algn="ctr"/>
            <a:r>
              <a:rPr lang="en-US" sz="5000" b="1" dirty="0">
                <a:latin typeface="Calibri"/>
                <a:cs typeface="Calibri"/>
              </a:rPr>
              <a:t>2. </a:t>
            </a:r>
            <a:r>
              <a:rPr lang="en-US" sz="5000" b="1" dirty="0" err="1">
                <a:latin typeface="Calibri"/>
                <a:cs typeface="Calibri"/>
              </a:rPr>
              <a:t>Xây</a:t>
            </a:r>
            <a:r>
              <a:rPr lang="en-US" sz="5000" b="1" dirty="0">
                <a:latin typeface="Calibri"/>
                <a:cs typeface="Calibri"/>
              </a:rPr>
              <a:t> </a:t>
            </a:r>
            <a:r>
              <a:rPr lang="en-US" sz="5000" b="1" dirty="0" err="1">
                <a:latin typeface="Calibri"/>
                <a:cs typeface="Calibri"/>
              </a:rPr>
              <a:t>dựng</a:t>
            </a:r>
            <a:r>
              <a:rPr lang="en-US" sz="5000" b="1" dirty="0">
                <a:latin typeface="Calibri"/>
                <a:cs typeface="Calibri"/>
              </a:rPr>
              <a:t> </a:t>
            </a:r>
            <a:r>
              <a:rPr lang="en-US" sz="5000" b="1" dirty="0" err="1">
                <a:latin typeface="Calibri"/>
                <a:cs typeface="Calibri"/>
              </a:rPr>
              <a:t>diễn</a:t>
            </a:r>
            <a:r>
              <a:rPr lang="en-US" sz="5000" b="1" dirty="0">
                <a:latin typeface="Calibri"/>
                <a:cs typeface="Calibri"/>
              </a:rPr>
              <a:t> </a:t>
            </a:r>
            <a:r>
              <a:rPr lang="en-US" sz="5000" b="1" dirty="0" err="1">
                <a:latin typeface="Calibri"/>
                <a:cs typeface="Calibri"/>
              </a:rPr>
              <a:t>đàn</a:t>
            </a:r>
            <a:r>
              <a:rPr lang="en-US" sz="5000" b="1" dirty="0">
                <a:latin typeface="Calibri"/>
                <a:cs typeface="Calibri"/>
              </a:rPr>
              <a:t> khoa CNTT </a:t>
            </a:r>
            <a:r>
              <a:rPr lang="en-US" sz="5000" b="1" dirty="0" err="1">
                <a:latin typeface="Calibri"/>
                <a:cs typeface="Calibri"/>
              </a:rPr>
              <a:t>sử</a:t>
            </a:r>
            <a:r>
              <a:rPr lang="en-US" sz="5000" b="1" dirty="0">
                <a:latin typeface="Calibri"/>
                <a:cs typeface="Calibri"/>
              </a:rPr>
              <a:t> </a:t>
            </a:r>
            <a:r>
              <a:rPr lang="en-US" sz="5000" b="1" dirty="0" err="1">
                <a:latin typeface="Calibri"/>
                <a:cs typeface="Calibri"/>
              </a:rPr>
              <a:t>dụng</a:t>
            </a:r>
            <a:r>
              <a:rPr lang="en-US" sz="5000" b="1" dirty="0">
                <a:latin typeface="Calibri"/>
                <a:cs typeface="Calibri"/>
              </a:rPr>
              <a:t> YET ANOTHER FORUM</a:t>
            </a:r>
            <a:endParaRPr lang="en-US" sz="5000" b="1" dirty="0" err="1">
              <a:latin typeface="Calibri "/>
            </a:endParaRPr>
          </a:p>
          <a:p>
            <a:endParaRPr lang="en-US" sz="5000" b="1"/>
          </a:p>
        </p:txBody>
      </p:sp>
      <p:sp>
        <p:nvSpPr>
          <p:cNvPr id="18" name="Slide Number Placeholder 17">
            <a:extLst>
              <a:ext uri="{FF2B5EF4-FFF2-40B4-BE49-F238E27FC236}">
                <a16:creationId xmlns:a16="http://schemas.microsoft.com/office/drawing/2014/main" id="{C2FEF237-4D1C-FD27-68F9-3C15D368C9EA}"/>
              </a:ext>
            </a:extLst>
          </p:cNvPr>
          <p:cNvSpPr>
            <a:spLocks noGrp="1"/>
          </p:cNvSpPr>
          <p:nvPr>
            <p:ph type="sldNum" sz="quarter" idx="12"/>
          </p:nvPr>
        </p:nvSpPr>
        <p:spPr/>
        <p:txBody>
          <a:bodyPr/>
          <a:lstStyle/>
          <a:p>
            <a:fld id="{B6F15528-21DE-4FAA-801E-634DDDAF4B2B}" type="slidenum">
              <a:rPr lang="en-US" smtClean="0"/>
              <a:t>13</a:t>
            </a:fld>
            <a:endParaRPr lang="en-US"/>
          </a:p>
        </p:txBody>
      </p:sp>
    </p:spTree>
    <p:extLst>
      <p:ext uri="{BB962C8B-B14F-4D97-AF65-F5344CB8AC3E}">
        <p14:creationId xmlns:p14="http://schemas.microsoft.com/office/powerpoint/2010/main" val="147364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905" t="13096" r="4114" b="8402"/>
          <a:stretch>
            <a:fillRect/>
          </a:stretch>
        </p:blipFill>
        <p:spPr>
          <a:xfrm>
            <a:off x="0" y="0"/>
            <a:ext cx="13813073" cy="1028699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974078">
            <a:off x="3397414" y="667419"/>
            <a:ext cx="3129125" cy="3086100"/>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281225">
            <a:off x="11625398" y="5195666"/>
            <a:ext cx="1760468" cy="707388"/>
          </a:xfrm>
          <a:prstGeom prst="rect">
            <a:avLst/>
          </a:prstGeom>
        </p:spPr>
      </p:pic>
      <p:sp>
        <p:nvSpPr>
          <p:cNvPr id="8" name="Slide Number Placeholder 7">
            <a:extLst>
              <a:ext uri="{FF2B5EF4-FFF2-40B4-BE49-F238E27FC236}">
                <a16:creationId xmlns:a16="http://schemas.microsoft.com/office/drawing/2014/main" id="{DDFE9F95-85B6-92C7-1DCE-9FD469A49DF5}"/>
              </a:ext>
            </a:extLst>
          </p:cNvPr>
          <p:cNvSpPr>
            <a:spLocks noGrp="1"/>
          </p:cNvSpPr>
          <p:nvPr>
            <p:ph type="sldNum" sz="quarter" idx="12"/>
          </p:nvPr>
        </p:nvSpPr>
        <p:spPr/>
        <p:txBody>
          <a:bodyPr/>
          <a:lstStyle/>
          <a:p>
            <a:fld id="{B6F15528-21DE-4FAA-801E-634DDDAF4B2B}" type="slidenum">
              <a:rPr lang="en-US" smtClean="0"/>
              <a:t>14</a:t>
            </a:fld>
            <a:endParaRPr lang="en-US"/>
          </a:p>
        </p:txBody>
      </p:sp>
      <p:grpSp>
        <p:nvGrpSpPr>
          <p:cNvPr id="11" name="Group 10">
            <a:extLst>
              <a:ext uri="{FF2B5EF4-FFF2-40B4-BE49-F238E27FC236}">
                <a16:creationId xmlns:a16="http://schemas.microsoft.com/office/drawing/2014/main" id="{8B1679D3-B6F1-98A7-E641-95514198E0CE}"/>
              </a:ext>
            </a:extLst>
          </p:cNvPr>
          <p:cNvGrpSpPr/>
          <p:nvPr/>
        </p:nvGrpSpPr>
        <p:grpSpPr>
          <a:xfrm>
            <a:off x="4574735" y="3528120"/>
            <a:ext cx="8534401" cy="2171022"/>
            <a:chOff x="7302113" y="3765167"/>
            <a:chExt cx="4346388" cy="609829"/>
          </a:xfrm>
        </p:grpSpPr>
        <p:sp>
          <p:nvSpPr>
            <p:cNvPr id="12" name="TextBox 11">
              <a:extLst>
                <a:ext uri="{FF2B5EF4-FFF2-40B4-BE49-F238E27FC236}">
                  <a16:creationId xmlns:a16="http://schemas.microsoft.com/office/drawing/2014/main" id="{95485336-2D96-7F37-88B3-5F492369D169}"/>
                </a:ext>
              </a:extLst>
            </p:cNvPr>
            <p:cNvSpPr txBox="1"/>
            <p:nvPr/>
          </p:nvSpPr>
          <p:spPr>
            <a:xfrm>
              <a:off x="7302113" y="4029185"/>
              <a:ext cx="4346388" cy="345811"/>
            </a:xfrm>
            <a:prstGeom prst="rect">
              <a:avLst/>
            </a:prstGeom>
            <a:noFill/>
          </p:spPr>
          <p:txBody>
            <a:bodyPr wrap="square" rtlCol="0">
              <a:spAutoFit/>
            </a:bodyPr>
            <a:lstStyle/>
            <a:p>
              <a:pPr marL="257175" indent="-257175">
                <a:buFontTx/>
                <a:buChar char="-"/>
              </a:pPr>
              <a:r>
                <a:rPr lang="fr-FR" sz="3700" dirty="0">
                  <a:latin typeface="Times New Roman" panose="02020603050405020304" pitchFamily="18" charset="0"/>
                  <a:ea typeface="Tahoma" panose="020B0604030504040204" pitchFamily="34" charset="0"/>
                  <a:cs typeface="Times New Roman" panose="02020603050405020304" pitchFamily="18" charset="0"/>
                </a:rPr>
                <a:t>Visual Studio Code</a:t>
              </a:r>
            </a:p>
            <a:p>
              <a:pPr marL="257175" indent="-257175">
                <a:buFontTx/>
                <a:buChar char="-"/>
              </a:pPr>
              <a:r>
                <a:rPr lang="fr-FR" sz="3700" dirty="0">
                  <a:latin typeface="Times New Roman" panose="02020603050405020304" pitchFamily="18" charset="0"/>
                  <a:ea typeface="Tahoma" panose="020B0604030504040204" pitchFamily="34" charset="0"/>
                  <a:cs typeface="Times New Roman" panose="02020603050405020304" pitchFamily="18" charset="0"/>
                </a:rPr>
                <a:t>IIS</a:t>
              </a:r>
            </a:p>
          </p:txBody>
        </p:sp>
        <p:sp>
          <p:nvSpPr>
            <p:cNvPr id="13" name="TextBox 12">
              <a:extLst>
                <a:ext uri="{FF2B5EF4-FFF2-40B4-BE49-F238E27FC236}">
                  <a16:creationId xmlns:a16="http://schemas.microsoft.com/office/drawing/2014/main" id="{591D64A9-B5D2-5CB6-A1F8-464B3BA9ACDC}"/>
                </a:ext>
              </a:extLst>
            </p:cNvPr>
            <p:cNvSpPr txBox="1"/>
            <p:nvPr/>
          </p:nvSpPr>
          <p:spPr>
            <a:xfrm>
              <a:off x="7302113" y="3765167"/>
              <a:ext cx="4009128" cy="185874"/>
            </a:xfrm>
            <a:prstGeom prst="rect">
              <a:avLst/>
            </a:prstGeom>
            <a:noFill/>
          </p:spPr>
          <p:txBody>
            <a:bodyPr wrap="square" rtlCol="0">
              <a:spAutoFit/>
            </a:bodyPr>
            <a:lstStyle/>
            <a:p>
              <a:r>
                <a:rPr lang="fr-FR" sz="3700" b="1">
                  <a:latin typeface="Times New Roman" panose="02020603050405020304" pitchFamily="18" charset="0"/>
                  <a:ea typeface="Tahoma" panose="020B0604030504040204" pitchFamily="34" charset="0"/>
                  <a:cs typeface="Times New Roman" panose="02020603050405020304" pitchFamily="18" charset="0"/>
                </a:rPr>
                <a:t>Công</a:t>
              </a:r>
              <a:r>
                <a:rPr lang="fr-FR" sz="3700" b="1" dirty="0">
                  <a:latin typeface="Times New Roman" panose="02020603050405020304" pitchFamily="18" charset="0"/>
                  <a:ea typeface="Tahoma" panose="020B0604030504040204" pitchFamily="34" charset="0"/>
                  <a:cs typeface="Times New Roman" panose="02020603050405020304" pitchFamily="18" charset="0"/>
                </a:rPr>
                <a:t> </a:t>
              </a:r>
              <a:r>
                <a:rPr lang="fr-FR" sz="3700" b="1" dirty="0" err="1">
                  <a:latin typeface="Times New Roman" panose="02020603050405020304" pitchFamily="18" charset="0"/>
                  <a:ea typeface="Tahoma" panose="020B0604030504040204" pitchFamily="34" charset="0"/>
                  <a:cs typeface="Times New Roman" panose="02020603050405020304" pitchFamily="18" charset="0"/>
                </a:rPr>
                <a:t>cụ</a:t>
              </a:r>
              <a:r>
                <a:rPr lang="fr-FR" sz="3700" b="1" dirty="0">
                  <a:latin typeface="Times New Roman" panose="02020603050405020304" pitchFamily="18" charset="0"/>
                  <a:ea typeface="Tahoma" panose="020B0604030504040204" pitchFamily="34" charset="0"/>
                  <a:cs typeface="Times New Roman" panose="02020603050405020304" pitchFamily="18" charset="0"/>
                </a:rPr>
                <a:t> </a:t>
              </a:r>
              <a:r>
                <a:rPr lang="fr-FR" sz="3700" b="1" dirty="0" err="1">
                  <a:latin typeface="Times New Roman" panose="02020603050405020304" pitchFamily="18" charset="0"/>
                  <a:ea typeface="Tahoma" panose="020B0604030504040204" pitchFamily="34" charset="0"/>
                  <a:cs typeface="Times New Roman" panose="02020603050405020304" pitchFamily="18" charset="0"/>
                </a:rPr>
                <a:t>phát</a:t>
              </a:r>
              <a:r>
                <a:rPr lang="fr-FR" sz="3700" b="1" dirty="0">
                  <a:latin typeface="Times New Roman" panose="02020603050405020304" pitchFamily="18" charset="0"/>
                  <a:ea typeface="Tahoma" panose="020B0604030504040204" pitchFamily="34" charset="0"/>
                  <a:cs typeface="Times New Roman" panose="02020603050405020304" pitchFamily="18" charset="0"/>
                </a:rPr>
                <a:t> </a:t>
              </a:r>
              <a:r>
                <a:rPr lang="fr-FR" sz="3700" b="1" dirty="0" err="1">
                  <a:latin typeface="Times New Roman" panose="02020603050405020304" pitchFamily="18" charset="0"/>
                  <a:ea typeface="Tahoma" panose="020B0604030504040204" pitchFamily="34" charset="0"/>
                  <a:cs typeface="Times New Roman" panose="02020603050405020304" pitchFamily="18" charset="0"/>
                </a:rPr>
                <a:t>triển</a:t>
              </a:r>
              <a:endParaRPr lang="fr-FR" sz="3700" b="1" dirty="0">
                <a:latin typeface="Times New Roman" panose="02020603050405020304" pitchFamily="18" charset="0"/>
                <a:ea typeface="Tahoma" panose="020B0604030504040204" pitchFamily="34" charset="0"/>
                <a:cs typeface="Times New Roman" panose="02020603050405020304" pitchFamily="18" charset="0"/>
              </a:endParaRPr>
            </a:p>
          </p:txBody>
        </p:sp>
      </p:grpSp>
    </p:spTree>
    <p:extLst>
      <p:ext uri="{BB962C8B-B14F-4D97-AF65-F5344CB8AC3E}">
        <p14:creationId xmlns:p14="http://schemas.microsoft.com/office/powerpoint/2010/main" val="25380328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86000">
                                      <p:stCondLst>
                                        <p:cond delay="2000"/>
                                      </p:stCondLst>
                                      <p:childTnLst>
                                        <p:set>
                                          <p:cBhvr>
                                            <p:cTn id="6" dur="1" fill="hold">
                                              <p:stCondLst>
                                                <p:cond delay="0"/>
                                              </p:stCondLst>
                                            </p:cTn>
                                            <p:tgtEl>
                                              <p:spTgt spid="11"/>
                                            </p:tgtEl>
                                            <p:attrNameLst>
                                              <p:attrName>style.visibility</p:attrName>
                                            </p:attrNameLst>
                                          </p:cBhvr>
                                          <p:to>
                                            <p:strVal val="visible"/>
                                          </p:to>
                                        </p:set>
                                        <p:anim calcmode="lin" valueType="num" p14:bounceEnd="86000">
                                          <p:cBhvr additive="base">
                                            <p:cTn id="7" dur="2000" fill="hold"/>
                                            <p:tgtEl>
                                              <p:spTgt spid="11"/>
                                            </p:tgtEl>
                                            <p:attrNameLst>
                                              <p:attrName>ppt_x</p:attrName>
                                            </p:attrNameLst>
                                          </p:cBhvr>
                                          <p:tavLst>
                                            <p:tav tm="0">
                                              <p:val>
                                                <p:strVal val="1+#ppt_w/2"/>
                                              </p:val>
                                            </p:tav>
                                            <p:tav tm="100000">
                                              <p:val>
                                                <p:strVal val="#ppt_x"/>
                                              </p:val>
                                            </p:tav>
                                          </p:tavLst>
                                        </p:anim>
                                        <p:anim calcmode="lin" valueType="num" p14:bounceEnd="86000">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05" t="13096" r="4114" b="8402"/>
          <a:stretch>
            <a:fillRect/>
          </a:stretch>
        </p:blipFill>
        <p:spPr>
          <a:xfrm>
            <a:off x="-97074" y="0"/>
            <a:ext cx="13813073" cy="10286999"/>
          </a:xfrm>
          <a:prstGeom prst="rect">
            <a:avLst/>
          </a:prstGeom>
        </p:spPr>
      </p:pic>
      <p:sp>
        <p:nvSpPr>
          <p:cNvPr id="8" name="Slide Number Placeholder 7">
            <a:extLst>
              <a:ext uri="{FF2B5EF4-FFF2-40B4-BE49-F238E27FC236}">
                <a16:creationId xmlns:a16="http://schemas.microsoft.com/office/drawing/2014/main" id="{450A1B6B-0655-376F-2CFB-60DE41A60089}"/>
              </a:ext>
            </a:extLst>
          </p:cNvPr>
          <p:cNvSpPr>
            <a:spLocks noGrp="1"/>
          </p:cNvSpPr>
          <p:nvPr>
            <p:ph type="sldNum" sz="quarter" idx="12"/>
          </p:nvPr>
        </p:nvSpPr>
        <p:spPr/>
        <p:txBody>
          <a:bodyPr/>
          <a:lstStyle/>
          <a:p>
            <a:fld id="{B6F15528-21DE-4FAA-801E-634DDDAF4B2B}" type="slidenum">
              <a:rPr lang="en-US" smtClean="0"/>
              <a:t>15</a:t>
            </a:fld>
            <a:endParaRPr lang="en-US" dirty="0"/>
          </a:p>
        </p:txBody>
      </p:sp>
      <p:sp>
        <p:nvSpPr>
          <p:cNvPr id="7" name="TextBox 6">
            <a:extLst>
              <a:ext uri="{FF2B5EF4-FFF2-40B4-BE49-F238E27FC236}">
                <a16:creationId xmlns:a16="http://schemas.microsoft.com/office/drawing/2014/main" id="{084061ED-A494-E4C3-B082-4930539EF09B}"/>
              </a:ext>
            </a:extLst>
          </p:cNvPr>
          <p:cNvSpPr txBox="1"/>
          <p:nvPr/>
        </p:nvSpPr>
        <p:spPr>
          <a:xfrm>
            <a:off x="93785" y="562708"/>
            <a:ext cx="1361635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000" b="1" dirty="0"/>
              <a:t>GIAO </a:t>
            </a:r>
            <a:r>
              <a:rPr lang="en-US" sz="5000" b="1" dirty="0">
                <a:cs typeface="Calibri"/>
              </a:rPr>
              <a:t>DIỆN </a:t>
            </a:r>
            <a:r>
              <a:rPr lang="en-US" sz="5000" b="1" dirty="0" err="1">
                <a:cs typeface="Calibri"/>
              </a:rPr>
              <a:t>trang</a:t>
            </a:r>
            <a:r>
              <a:rPr lang="en-US" sz="5000" b="1" dirty="0">
                <a:cs typeface="Calibri"/>
              </a:rPr>
              <a:t> </a:t>
            </a:r>
            <a:r>
              <a:rPr lang="en-US" sz="5000" b="1" dirty="0" err="1">
                <a:cs typeface="Calibri"/>
              </a:rPr>
              <a:t>chủ</a:t>
            </a:r>
            <a:endParaRPr lang="en-US" sz="5000" dirty="0">
              <a:cs typeface="Calibri" panose="020F0502020204030204"/>
            </a:endParaRPr>
          </a:p>
        </p:txBody>
      </p:sp>
      <p:pic>
        <p:nvPicPr>
          <p:cNvPr id="5" name="Picture 4">
            <a:extLst>
              <a:ext uri="{FF2B5EF4-FFF2-40B4-BE49-F238E27FC236}">
                <a16:creationId xmlns:a16="http://schemas.microsoft.com/office/drawing/2014/main" id="{5B00E630-3FED-961D-247A-D414928DFCB9}"/>
              </a:ext>
            </a:extLst>
          </p:cNvPr>
          <p:cNvPicPr>
            <a:picLocks noChangeAspect="1"/>
          </p:cNvPicPr>
          <p:nvPr/>
        </p:nvPicPr>
        <p:blipFill>
          <a:blip r:embed="rId3"/>
          <a:stretch>
            <a:fillRect/>
          </a:stretch>
        </p:blipFill>
        <p:spPr>
          <a:xfrm>
            <a:off x="0" y="1476771"/>
            <a:ext cx="13716000" cy="7333458"/>
          </a:xfrm>
          <a:prstGeom prst="rect">
            <a:avLst/>
          </a:prstGeom>
        </p:spPr>
      </p:pic>
    </p:spTree>
    <p:extLst>
      <p:ext uri="{BB962C8B-B14F-4D97-AF65-F5344CB8AC3E}">
        <p14:creationId xmlns:p14="http://schemas.microsoft.com/office/powerpoint/2010/main" val="2862469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05" t="13096" r="4114" b="8402"/>
          <a:stretch>
            <a:fillRect/>
          </a:stretch>
        </p:blipFill>
        <p:spPr>
          <a:xfrm>
            <a:off x="-97074" y="0"/>
            <a:ext cx="13813073" cy="10286999"/>
          </a:xfrm>
          <a:prstGeom prst="rect">
            <a:avLst/>
          </a:prstGeom>
        </p:spPr>
      </p:pic>
      <p:sp>
        <p:nvSpPr>
          <p:cNvPr id="8" name="Slide Number Placeholder 7">
            <a:extLst>
              <a:ext uri="{FF2B5EF4-FFF2-40B4-BE49-F238E27FC236}">
                <a16:creationId xmlns:a16="http://schemas.microsoft.com/office/drawing/2014/main" id="{450A1B6B-0655-376F-2CFB-60DE41A60089}"/>
              </a:ext>
            </a:extLst>
          </p:cNvPr>
          <p:cNvSpPr>
            <a:spLocks noGrp="1"/>
          </p:cNvSpPr>
          <p:nvPr>
            <p:ph type="sldNum" sz="quarter" idx="12"/>
          </p:nvPr>
        </p:nvSpPr>
        <p:spPr/>
        <p:txBody>
          <a:bodyPr/>
          <a:lstStyle/>
          <a:p>
            <a:fld id="{B6F15528-21DE-4FAA-801E-634DDDAF4B2B}" type="slidenum">
              <a:rPr lang="en-US" smtClean="0"/>
              <a:t>16</a:t>
            </a:fld>
            <a:endParaRPr lang="en-US" dirty="0"/>
          </a:p>
        </p:txBody>
      </p:sp>
      <p:sp>
        <p:nvSpPr>
          <p:cNvPr id="7" name="TextBox 6">
            <a:extLst>
              <a:ext uri="{FF2B5EF4-FFF2-40B4-BE49-F238E27FC236}">
                <a16:creationId xmlns:a16="http://schemas.microsoft.com/office/drawing/2014/main" id="{084061ED-A494-E4C3-B082-4930539EF09B}"/>
              </a:ext>
            </a:extLst>
          </p:cNvPr>
          <p:cNvSpPr txBox="1"/>
          <p:nvPr/>
        </p:nvSpPr>
        <p:spPr>
          <a:xfrm>
            <a:off x="93785" y="562708"/>
            <a:ext cx="1361635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000" b="1" dirty="0"/>
              <a:t>GIAO </a:t>
            </a:r>
            <a:r>
              <a:rPr lang="en-US" sz="5000" b="1" dirty="0">
                <a:cs typeface="Calibri"/>
              </a:rPr>
              <a:t>DIỆN ADMIN</a:t>
            </a:r>
            <a:endParaRPr lang="en-US" sz="5000" dirty="0">
              <a:cs typeface="Calibri" panose="020F0502020204030204"/>
            </a:endParaRPr>
          </a:p>
        </p:txBody>
      </p:sp>
      <p:pic>
        <p:nvPicPr>
          <p:cNvPr id="4" name="Picture 4" descr="Graphical user interface, application, website&#10;&#10;Description automatically generated">
            <a:extLst>
              <a:ext uri="{FF2B5EF4-FFF2-40B4-BE49-F238E27FC236}">
                <a16:creationId xmlns:a16="http://schemas.microsoft.com/office/drawing/2014/main" id="{618C2E11-B7B1-1827-27D3-BCF30A05679B}"/>
              </a:ext>
            </a:extLst>
          </p:cNvPr>
          <p:cNvPicPr>
            <a:picLocks noChangeAspect="1"/>
          </p:cNvPicPr>
          <p:nvPr/>
        </p:nvPicPr>
        <p:blipFill>
          <a:blip r:embed="rId3"/>
          <a:stretch>
            <a:fillRect/>
          </a:stretch>
        </p:blipFill>
        <p:spPr>
          <a:xfrm>
            <a:off x="254978" y="1743254"/>
            <a:ext cx="13337929" cy="7342683"/>
          </a:xfrm>
          <a:prstGeom prst="rect">
            <a:avLst/>
          </a:prstGeom>
        </p:spPr>
      </p:pic>
    </p:spTree>
    <p:extLst>
      <p:ext uri="{BB962C8B-B14F-4D97-AF65-F5344CB8AC3E}">
        <p14:creationId xmlns:p14="http://schemas.microsoft.com/office/powerpoint/2010/main" val="406645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05" t="13096" r="4114" b="8402"/>
          <a:stretch>
            <a:fillRect/>
          </a:stretch>
        </p:blipFill>
        <p:spPr>
          <a:xfrm>
            <a:off x="-97074" y="0"/>
            <a:ext cx="13813073" cy="10286999"/>
          </a:xfrm>
          <a:prstGeom prst="rect">
            <a:avLst/>
          </a:prstGeom>
        </p:spPr>
      </p:pic>
      <p:sp>
        <p:nvSpPr>
          <p:cNvPr id="8" name="Slide Number Placeholder 7">
            <a:extLst>
              <a:ext uri="{FF2B5EF4-FFF2-40B4-BE49-F238E27FC236}">
                <a16:creationId xmlns:a16="http://schemas.microsoft.com/office/drawing/2014/main" id="{450A1B6B-0655-376F-2CFB-60DE41A60089}"/>
              </a:ext>
            </a:extLst>
          </p:cNvPr>
          <p:cNvSpPr>
            <a:spLocks noGrp="1"/>
          </p:cNvSpPr>
          <p:nvPr>
            <p:ph type="sldNum" sz="quarter" idx="12"/>
          </p:nvPr>
        </p:nvSpPr>
        <p:spPr/>
        <p:txBody>
          <a:bodyPr/>
          <a:lstStyle/>
          <a:p>
            <a:fld id="{B6F15528-21DE-4FAA-801E-634DDDAF4B2B}" type="slidenum">
              <a:rPr lang="en-US" smtClean="0"/>
              <a:t>17</a:t>
            </a:fld>
            <a:endParaRPr lang="en-US" dirty="0"/>
          </a:p>
        </p:txBody>
      </p:sp>
      <p:sp>
        <p:nvSpPr>
          <p:cNvPr id="7" name="TextBox 6">
            <a:extLst>
              <a:ext uri="{FF2B5EF4-FFF2-40B4-BE49-F238E27FC236}">
                <a16:creationId xmlns:a16="http://schemas.microsoft.com/office/drawing/2014/main" id="{084061ED-A494-E4C3-B082-4930539EF09B}"/>
              </a:ext>
            </a:extLst>
          </p:cNvPr>
          <p:cNvSpPr txBox="1"/>
          <p:nvPr/>
        </p:nvSpPr>
        <p:spPr>
          <a:xfrm>
            <a:off x="49823" y="532766"/>
            <a:ext cx="1361635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000" b="1" dirty="0"/>
              <a:t>GIAO </a:t>
            </a:r>
            <a:r>
              <a:rPr lang="en-US" sz="5000" b="1" dirty="0">
                <a:cs typeface="Calibri"/>
              </a:rPr>
              <a:t>DIỆN ĐĂNG BÀI VIẾT</a:t>
            </a:r>
            <a:endParaRPr lang="en-US" sz="5000" dirty="0">
              <a:cs typeface="Calibri" panose="020F0502020204030204"/>
            </a:endParaRPr>
          </a:p>
        </p:txBody>
      </p:sp>
      <p:pic>
        <p:nvPicPr>
          <p:cNvPr id="5" name="Picture 4">
            <a:extLst>
              <a:ext uri="{FF2B5EF4-FFF2-40B4-BE49-F238E27FC236}">
                <a16:creationId xmlns:a16="http://schemas.microsoft.com/office/drawing/2014/main" id="{AC74FA39-4EA7-543A-B6B4-9095B1A13599}"/>
              </a:ext>
            </a:extLst>
          </p:cNvPr>
          <p:cNvPicPr>
            <a:picLocks noChangeAspect="1"/>
          </p:cNvPicPr>
          <p:nvPr/>
        </p:nvPicPr>
        <p:blipFill>
          <a:blip r:embed="rId3"/>
          <a:stretch>
            <a:fillRect/>
          </a:stretch>
        </p:blipFill>
        <p:spPr>
          <a:xfrm>
            <a:off x="550252" y="2476500"/>
            <a:ext cx="12615495" cy="5762809"/>
          </a:xfrm>
          <a:prstGeom prst="rect">
            <a:avLst/>
          </a:prstGeom>
        </p:spPr>
      </p:pic>
    </p:spTree>
    <p:extLst>
      <p:ext uri="{BB962C8B-B14F-4D97-AF65-F5344CB8AC3E}">
        <p14:creationId xmlns:p14="http://schemas.microsoft.com/office/powerpoint/2010/main" val="252668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02" t="13018" r="3834" b="8410"/>
          <a:stretch>
            <a:fillRect/>
          </a:stretch>
        </p:blipFill>
        <p:spPr>
          <a:xfrm>
            <a:off x="0" y="-419100"/>
            <a:ext cx="13716000" cy="11694577"/>
          </a:xfrm>
          <a:prstGeom prst="rect">
            <a:avLst/>
          </a:prstGeom>
        </p:spPr>
      </p:pic>
      <p:grpSp>
        <p:nvGrpSpPr>
          <p:cNvPr id="3" name="Group 3"/>
          <p:cNvGrpSpPr/>
          <p:nvPr/>
        </p:nvGrpSpPr>
        <p:grpSpPr>
          <a:xfrm>
            <a:off x="1878445" y="2713641"/>
            <a:ext cx="9959111" cy="4859720"/>
            <a:chOff x="0" y="0"/>
            <a:chExt cx="3497301" cy="1706568"/>
          </a:xfrm>
        </p:grpSpPr>
        <p:sp>
          <p:nvSpPr>
            <p:cNvPr id="4" name="Freeform 4"/>
            <p:cNvSpPr/>
            <p:nvPr/>
          </p:nvSpPr>
          <p:spPr>
            <a:xfrm>
              <a:off x="0" y="0"/>
              <a:ext cx="3497301" cy="1706568"/>
            </a:xfrm>
            <a:custGeom>
              <a:avLst/>
              <a:gdLst/>
              <a:ahLst/>
              <a:cxnLst/>
              <a:rect l="l" t="t" r="r" b="b"/>
              <a:pathLst>
                <a:path w="3497301" h="1706568">
                  <a:moveTo>
                    <a:pt x="29734" y="0"/>
                  </a:moveTo>
                  <a:lnTo>
                    <a:pt x="3467567" y="0"/>
                  </a:lnTo>
                  <a:cubicBezTo>
                    <a:pt x="3483989" y="0"/>
                    <a:pt x="3497301" y="13313"/>
                    <a:pt x="3497301" y="29734"/>
                  </a:cubicBezTo>
                  <a:lnTo>
                    <a:pt x="3497301" y="1676834"/>
                  </a:lnTo>
                  <a:cubicBezTo>
                    <a:pt x="3497301" y="1693256"/>
                    <a:pt x="3483989" y="1706568"/>
                    <a:pt x="3467567" y="1706568"/>
                  </a:cubicBezTo>
                  <a:lnTo>
                    <a:pt x="29734" y="1706568"/>
                  </a:lnTo>
                  <a:cubicBezTo>
                    <a:pt x="13313" y="1706568"/>
                    <a:pt x="0" y="1693256"/>
                    <a:pt x="0" y="1676834"/>
                  </a:cubicBezTo>
                  <a:lnTo>
                    <a:pt x="0" y="29734"/>
                  </a:lnTo>
                  <a:cubicBezTo>
                    <a:pt x="0" y="13313"/>
                    <a:pt x="13313" y="0"/>
                    <a:pt x="29734" y="0"/>
                  </a:cubicBezTo>
                  <a:close/>
                </a:path>
              </a:pathLst>
            </a:custGeom>
            <a:solidFill>
              <a:srgbClr val="FFF9F5"/>
            </a:solidFill>
            <a:ln w="38100">
              <a:solidFill>
                <a:srgbClr val="000000"/>
              </a:solidFill>
            </a:ln>
          </p:spPr>
        </p:sp>
        <p:sp>
          <p:nvSpPr>
            <p:cNvPr id="5" name="TextBox 5"/>
            <p:cNvSpPr txBox="1"/>
            <p:nvPr/>
          </p:nvSpPr>
          <p:spPr>
            <a:xfrm>
              <a:off x="0" y="47625"/>
              <a:ext cx="812800" cy="765175"/>
            </a:xfrm>
            <a:prstGeom prst="rect">
              <a:avLst/>
            </a:prstGeom>
          </p:spPr>
          <p:txBody>
            <a:bodyPr lIns="38100" tIns="38100" rIns="38100" bIns="38100" rtlCol="0" anchor="ctr"/>
            <a:lstStyle/>
            <a:p>
              <a:pPr algn="ctr">
                <a:lnSpc>
                  <a:spcPts val="1901"/>
                </a:lnSpc>
              </a:pPr>
              <a:endParaRPr sz="1350"/>
            </a:p>
          </p:txBody>
        </p:sp>
      </p:grpSp>
      <p:grpSp>
        <p:nvGrpSpPr>
          <p:cNvPr id="8" name="Group 8"/>
          <p:cNvGrpSpPr/>
          <p:nvPr/>
        </p:nvGrpSpPr>
        <p:grpSpPr>
          <a:xfrm>
            <a:off x="2378366" y="3057166"/>
            <a:ext cx="142875" cy="174449"/>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10" name="TextBox 10"/>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1" name="Group 11"/>
          <p:cNvGrpSpPr/>
          <p:nvPr/>
        </p:nvGrpSpPr>
        <p:grpSpPr>
          <a:xfrm>
            <a:off x="2555731" y="3057166"/>
            <a:ext cx="142875" cy="174449"/>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13" name="TextBox 13"/>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4" name="Group 14"/>
          <p:cNvGrpSpPr/>
          <p:nvPr/>
        </p:nvGrpSpPr>
        <p:grpSpPr>
          <a:xfrm>
            <a:off x="2731862" y="3057166"/>
            <a:ext cx="142875" cy="17444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6" name="TextBox 16"/>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sp>
        <p:nvSpPr>
          <p:cNvPr id="17" name="AutoShape 17"/>
          <p:cNvSpPr/>
          <p:nvPr/>
        </p:nvSpPr>
        <p:spPr>
          <a:xfrm>
            <a:off x="3524876" y="3170893"/>
            <a:ext cx="6293804" cy="0"/>
          </a:xfrm>
          <a:prstGeom prst="line">
            <a:avLst/>
          </a:prstGeom>
          <a:ln w="19050" cap="flat">
            <a:solidFill>
              <a:srgbClr val="000000"/>
            </a:solidFill>
            <a:prstDash val="solid"/>
            <a:headEnd type="none" w="sm" len="sm"/>
            <a:tailEnd type="none" w="sm" len="sm"/>
          </a:ln>
        </p:spPr>
      </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7225" y="5468276"/>
            <a:ext cx="563738" cy="688317"/>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84843" y="1904811"/>
            <a:ext cx="449438" cy="548758"/>
          </a:xfrm>
          <a:prstGeom prst="rect">
            <a:avLst/>
          </a:prstGeom>
        </p:spPr>
      </p:pic>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974078">
            <a:off x="-1713709" y="-397793"/>
            <a:ext cx="3820623" cy="3086100"/>
          </a:xfrm>
          <a:prstGeom prst="rect">
            <a:avLst/>
          </a:prstGeom>
        </p:spPr>
      </p:pic>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1743">
            <a:off x="551815" y="5272485"/>
            <a:ext cx="3522470" cy="5221835"/>
          </a:xfrm>
          <a:prstGeom prst="rect">
            <a:avLst/>
          </a:prstGeom>
        </p:spPr>
      </p:pic>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201743" flipH="1">
            <a:off x="10478725" y="5514742"/>
            <a:ext cx="3522470" cy="5221835"/>
          </a:xfrm>
          <a:prstGeom prst="rect">
            <a:avLst/>
          </a:prstGeom>
        </p:spPr>
      </p:pic>
      <p:pic>
        <p:nvPicPr>
          <p:cNvPr id="25" name="Picture 2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6567016">
            <a:off x="165140" y="3973351"/>
            <a:ext cx="1647175" cy="542074"/>
          </a:xfrm>
          <a:prstGeom prst="rect">
            <a:avLst/>
          </a:prstGeom>
        </p:spPr>
      </p:pic>
      <p:sp>
        <p:nvSpPr>
          <p:cNvPr id="27" name="TextBox 26">
            <a:extLst>
              <a:ext uri="{FF2B5EF4-FFF2-40B4-BE49-F238E27FC236}">
                <a16:creationId xmlns:a16="http://schemas.microsoft.com/office/drawing/2014/main" id="{F1C3E2E2-D60F-8DFF-1F4E-CD1818598484}"/>
              </a:ext>
            </a:extLst>
          </p:cNvPr>
          <p:cNvSpPr txBox="1"/>
          <p:nvPr/>
        </p:nvSpPr>
        <p:spPr>
          <a:xfrm>
            <a:off x="3385160" y="4351691"/>
            <a:ext cx="6710557" cy="1631216"/>
          </a:xfrm>
          <a:prstGeom prst="rect">
            <a:avLst/>
          </a:prstGeom>
          <a:noFill/>
        </p:spPr>
        <p:txBody>
          <a:bodyPr wrap="square">
            <a:spAutoFit/>
          </a:bodyPr>
          <a:lstStyle/>
          <a:p>
            <a:pPr algn="ctr"/>
            <a:r>
              <a:rPr lang="en-US" sz="5000" b="1" i="0" err="1">
                <a:effectLst/>
                <a:latin typeface="Calibri "/>
              </a:rPr>
              <a:t>Cảm</a:t>
            </a:r>
            <a:r>
              <a:rPr lang="en-US" sz="5000" b="1" i="0">
                <a:effectLst/>
                <a:latin typeface="Calibri "/>
              </a:rPr>
              <a:t> </a:t>
            </a:r>
            <a:r>
              <a:rPr lang="en-US" sz="5000" b="1" i="0" err="1">
                <a:effectLst/>
                <a:latin typeface="Calibri "/>
              </a:rPr>
              <a:t>ơn</a:t>
            </a:r>
            <a:r>
              <a:rPr lang="en-US" sz="5000" b="1" i="0">
                <a:effectLst/>
                <a:latin typeface="Calibri "/>
              </a:rPr>
              <a:t> </a:t>
            </a:r>
            <a:r>
              <a:rPr lang="en-US" sz="5000" b="1" i="0" err="1">
                <a:effectLst/>
                <a:latin typeface="Calibri "/>
              </a:rPr>
              <a:t>mọi</a:t>
            </a:r>
            <a:r>
              <a:rPr lang="en-US" sz="5000" b="1" i="0">
                <a:effectLst/>
                <a:latin typeface="Calibri "/>
              </a:rPr>
              <a:t> </a:t>
            </a:r>
            <a:r>
              <a:rPr lang="en-US" sz="5000" b="1" i="0" err="1">
                <a:effectLst/>
                <a:latin typeface="Calibri "/>
              </a:rPr>
              <a:t>người</a:t>
            </a:r>
            <a:r>
              <a:rPr lang="en-US" sz="5000" b="1" i="0">
                <a:effectLst/>
                <a:latin typeface="Calibri "/>
              </a:rPr>
              <a:t> </a:t>
            </a:r>
            <a:r>
              <a:rPr lang="en-US" sz="5000" b="1" i="0" err="1">
                <a:effectLst/>
                <a:latin typeface="Calibri "/>
              </a:rPr>
              <a:t>đã</a:t>
            </a:r>
            <a:r>
              <a:rPr lang="en-US" sz="5000" b="1" i="0">
                <a:effectLst/>
                <a:latin typeface="Calibri "/>
              </a:rPr>
              <a:t> </a:t>
            </a:r>
            <a:r>
              <a:rPr lang="en-US" sz="5000" b="1" i="0" err="1">
                <a:effectLst/>
                <a:latin typeface="Calibri "/>
              </a:rPr>
              <a:t>lắng</a:t>
            </a:r>
            <a:r>
              <a:rPr lang="en-US" sz="5000" b="1" i="0">
                <a:effectLst/>
                <a:latin typeface="Calibri "/>
              </a:rPr>
              <a:t> </a:t>
            </a:r>
            <a:r>
              <a:rPr lang="en-US" sz="5000" b="1" i="0" err="1">
                <a:effectLst/>
                <a:latin typeface="Calibri "/>
              </a:rPr>
              <a:t>nghe</a:t>
            </a:r>
            <a:endParaRPr lang="en-US" sz="5000" b="1">
              <a:latin typeface="Calibri "/>
            </a:endParaRPr>
          </a:p>
        </p:txBody>
      </p:sp>
      <p:sp>
        <p:nvSpPr>
          <p:cNvPr id="7" name="Slide Number Placeholder 6">
            <a:extLst>
              <a:ext uri="{FF2B5EF4-FFF2-40B4-BE49-F238E27FC236}">
                <a16:creationId xmlns:a16="http://schemas.microsoft.com/office/drawing/2014/main" id="{6E50D2A0-1B83-AB4B-23F3-945AB641C652}"/>
              </a:ext>
            </a:extLst>
          </p:cNvPr>
          <p:cNvSpPr>
            <a:spLocks noGrp="1"/>
          </p:cNvSpPr>
          <p:nvPr>
            <p:ph type="sldNum" sz="quarter" idx="12"/>
          </p:nvPr>
        </p:nvSpPr>
        <p:spPr/>
        <p:txBody>
          <a:bodyPr/>
          <a:lstStyle/>
          <a:p>
            <a:fld id="{B6F15528-21DE-4FAA-801E-634DDDAF4B2B}" type="slidenum">
              <a:rPr lang="en-US" smtClean="0"/>
              <a:t>18</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655" t="13964" r="3983" b="8057"/>
          <a:stretch>
            <a:fillRect/>
          </a:stretch>
        </p:blipFill>
        <p:spPr>
          <a:xfrm>
            <a:off x="-19047" y="0"/>
            <a:ext cx="13716000" cy="10287000"/>
          </a:xfrm>
          <a:prstGeom prst="rect">
            <a:avLst/>
          </a:prstGeom>
        </p:spPr>
      </p:pic>
      <p:grpSp>
        <p:nvGrpSpPr>
          <p:cNvPr id="18" name="Group 18"/>
          <p:cNvGrpSpPr/>
          <p:nvPr/>
        </p:nvGrpSpPr>
        <p:grpSpPr>
          <a:xfrm>
            <a:off x="359701" y="1547216"/>
            <a:ext cx="142875" cy="14287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20" name="TextBox 20"/>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21" name="Group 21"/>
          <p:cNvGrpSpPr/>
          <p:nvPr/>
        </p:nvGrpSpPr>
        <p:grpSpPr>
          <a:xfrm>
            <a:off x="588157" y="1551448"/>
            <a:ext cx="142875" cy="142875"/>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23" name="TextBox 23"/>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24" name="Group 24"/>
          <p:cNvGrpSpPr/>
          <p:nvPr/>
        </p:nvGrpSpPr>
        <p:grpSpPr>
          <a:xfrm>
            <a:off x="859089" y="1563168"/>
            <a:ext cx="142875" cy="14287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26" name="TextBox 26"/>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sp>
        <p:nvSpPr>
          <p:cNvPr id="27" name="AutoShape 27"/>
          <p:cNvSpPr/>
          <p:nvPr/>
        </p:nvSpPr>
        <p:spPr>
          <a:xfrm>
            <a:off x="1117532" y="1628375"/>
            <a:ext cx="2426985" cy="0"/>
          </a:xfrm>
          <a:prstGeom prst="line">
            <a:avLst/>
          </a:prstGeom>
          <a:ln w="19050" cap="flat">
            <a:solidFill>
              <a:srgbClr val="000000"/>
            </a:solidFill>
            <a:prstDash val="solid"/>
            <a:headEnd type="none" w="sm" len="sm"/>
            <a:tailEnd type="none" w="sm" len="sm"/>
          </a:ln>
        </p:spPr>
      </p:sp>
      <p:sp>
        <p:nvSpPr>
          <p:cNvPr id="28" name="TextBox 28"/>
          <p:cNvSpPr txBox="1"/>
          <p:nvPr/>
        </p:nvSpPr>
        <p:spPr>
          <a:xfrm>
            <a:off x="515333" y="683425"/>
            <a:ext cx="6978419" cy="906338"/>
          </a:xfrm>
          <a:prstGeom prst="rect">
            <a:avLst/>
          </a:prstGeom>
        </p:spPr>
        <p:txBody>
          <a:bodyPr wrap="square" lIns="0" tIns="0" rIns="0" bIns="0" rtlCol="0" anchor="t">
            <a:spAutoFit/>
          </a:bodyPr>
          <a:lstStyle/>
          <a:p>
            <a:pPr>
              <a:lnSpc>
                <a:spcPts val="7875"/>
              </a:lnSpc>
            </a:pPr>
            <a:r>
              <a:rPr lang="en-US" sz="4875" b="1" err="1">
                <a:solidFill>
                  <a:srgbClr val="010F29"/>
                </a:solidFill>
                <a:latin typeface="Times New Roman" panose="02020603050405020304" pitchFamily="18" charset="0"/>
                <a:cs typeface="Times New Roman" panose="02020603050405020304" pitchFamily="18" charset="0"/>
              </a:rPr>
              <a:t>Các</a:t>
            </a:r>
            <a:r>
              <a:rPr lang="en-US" sz="4875" b="1">
                <a:solidFill>
                  <a:srgbClr val="010F29"/>
                </a:solidFill>
                <a:latin typeface="Times New Roman" panose="02020603050405020304" pitchFamily="18" charset="0"/>
                <a:cs typeface="Times New Roman" panose="02020603050405020304" pitchFamily="18" charset="0"/>
              </a:rPr>
              <a:t> </a:t>
            </a:r>
            <a:r>
              <a:rPr lang="en-US" sz="4875" b="1" err="1">
                <a:solidFill>
                  <a:srgbClr val="010F29"/>
                </a:solidFill>
                <a:latin typeface="Times New Roman" panose="02020603050405020304" pitchFamily="18" charset="0"/>
                <a:cs typeface="Times New Roman" panose="02020603050405020304" pitchFamily="18" charset="0"/>
              </a:rPr>
              <a:t>thành</a:t>
            </a:r>
            <a:r>
              <a:rPr lang="en-US" sz="4875" b="1">
                <a:solidFill>
                  <a:srgbClr val="010F29"/>
                </a:solidFill>
                <a:latin typeface="Times New Roman" panose="02020603050405020304" pitchFamily="18" charset="0"/>
                <a:cs typeface="Times New Roman" panose="02020603050405020304" pitchFamily="18" charset="0"/>
              </a:rPr>
              <a:t> </a:t>
            </a:r>
            <a:r>
              <a:rPr lang="en-US" sz="4875" b="1" err="1">
                <a:solidFill>
                  <a:srgbClr val="010F29"/>
                </a:solidFill>
                <a:latin typeface="Times New Roman" panose="02020603050405020304" pitchFamily="18" charset="0"/>
                <a:cs typeface="Times New Roman" panose="02020603050405020304" pitchFamily="18" charset="0"/>
              </a:rPr>
              <a:t>viên</a:t>
            </a:r>
            <a:r>
              <a:rPr lang="en-US" sz="4875" b="1">
                <a:solidFill>
                  <a:srgbClr val="010F29"/>
                </a:solidFill>
                <a:latin typeface="Times New Roman" panose="02020603050405020304" pitchFamily="18" charset="0"/>
                <a:cs typeface="Times New Roman" panose="02020603050405020304" pitchFamily="18" charset="0"/>
              </a:rPr>
              <a:t> </a:t>
            </a:r>
            <a:r>
              <a:rPr lang="en-US" sz="4875" b="1" err="1">
                <a:solidFill>
                  <a:srgbClr val="010F29"/>
                </a:solidFill>
                <a:latin typeface="Times New Roman" panose="02020603050405020304" pitchFamily="18" charset="0"/>
                <a:cs typeface="Times New Roman" panose="02020603050405020304" pitchFamily="18" charset="0"/>
              </a:rPr>
              <a:t>nhóm</a:t>
            </a:r>
            <a:r>
              <a:rPr lang="en-US" sz="4875" b="1">
                <a:solidFill>
                  <a:srgbClr val="010F29"/>
                </a:solidFill>
                <a:latin typeface="Times New Roman" panose="02020603050405020304" pitchFamily="18" charset="0"/>
                <a:cs typeface="Times New Roman" panose="02020603050405020304" pitchFamily="18" charset="0"/>
              </a:rPr>
              <a:t> 1:</a:t>
            </a:r>
          </a:p>
        </p:txBody>
      </p:sp>
      <p:graphicFrame>
        <p:nvGraphicFramePr>
          <p:cNvPr id="7" name="Table 8">
            <a:extLst>
              <a:ext uri="{FF2B5EF4-FFF2-40B4-BE49-F238E27FC236}">
                <a16:creationId xmlns:a16="http://schemas.microsoft.com/office/drawing/2014/main" id="{0AFC0373-202D-723F-2638-6E84C53DA3B9}"/>
              </a:ext>
            </a:extLst>
          </p:cNvPr>
          <p:cNvGraphicFramePr>
            <a:graphicFrameLocks noGrp="1"/>
          </p:cNvGraphicFramePr>
          <p:nvPr>
            <p:extLst>
              <p:ext uri="{D42A27DB-BD31-4B8C-83A1-F6EECF244321}">
                <p14:modId xmlns:p14="http://schemas.microsoft.com/office/powerpoint/2010/main" val="2491734865"/>
              </p:ext>
            </p:extLst>
          </p:nvPr>
        </p:nvGraphicFramePr>
        <p:xfrm>
          <a:off x="2425088" y="3971478"/>
          <a:ext cx="8323898" cy="2499360"/>
        </p:xfrm>
        <a:graphic>
          <a:graphicData uri="http://schemas.openxmlformats.org/drawingml/2006/table">
            <a:tbl>
              <a:tblPr firstRow="1" bandRow="1">
                <a:tableStyleId>{073A0DAA-6AF3-43AB-8588-CEC1D06C72B9}</a:tableStyleId>
              </a:tblPr>
              <a:tblGrid>
                <a:gridCol w="729615">
                  <a:extLst>
                    <a:ext uri="{9D8B030D-6E8A-4147-A177-3AD203B41FA5}">
                      <a16:colId xmlns:a16="http://schemas.microsoft.com/office/drawing/2014/main" val="1178173649"/>
                    </a:ext>
                  </a:extLst>
                </a:gridCol>
                <a:gridCol w="4546283">
                  <a:extLst>
                    <a:ext uri="{9D8B030D-6E8A-4147-A177-3AD203B41FA5}">
                      <a16:colId xmlns:a16="http://schemas.microsoft.com/office/drawing/2014/main" val="2496337703"/>
                    </a:ext>
                  </a:extLst>
                </a:gridCol>
                <a:gridCol w="3048000">
                  <a:extLst>
                    <a:ext uri="{9D8B030D-6E8A-4147-A177-3AD203B41FA5}">
                      <a16:colId xmlns:a16="http://schemas.microsoft.com/office/drawing/2014/main" val="1039878162"/>
                    </a:ext>
                  </a:extLst>
                </a:gridCol>
              </a:tblGrid>
              <a:tr h="370840">
                <a:tc>
                  <a:txBody>
                    <a:bodyPr/>
                    <a:lstStyle/>
                    <a:p>
                      <a:r>
                        <a:rPr lang="en-US" sz="3500" dirty="0"/>
                        <a:t>TT</a:t>
                      </a:r>
                    </a:p>
                  </a:txBody>
                  <a:tcPr/>
                </a:tc>
                <a:tc>
                  <a:txBody>
                    <a:bodyPr/>
                    <a:lstStyle/>
                    <a:p>
                      <a:r>
                        <a:rPr lang="en-US" sz="3500" dirty="0" err="1"/>
                        <a:t>Họ</a:t>
                      </a:r>
                      <a:r>
                        <a:rPr lang="en-US" sz="3500" dirty="0"/>
                        <a:t> </a:t>
                      </a:r>
                      <a:r>
                        <a:rPr lang="en-US" sz="3500" dirty="0" err="1"/>
                        <a:t>và</a:t>
                      </a:r>
                      <a:r>
                        <a:rPr lang="en-US" sz="3500" dirty="0"/>
                        <a:t> </a:t>
                      </a:r>
                      <a:r>
                        <a:rPr lang="en-US" sz="3500" dirty="0" err="1"/>
                        <a:t>tên</a:t>
                      </a:r>
                    </a:p>
                  </a:txBody>
                  <a:tcPr/>
                </a:tc>
                <a:tc>
                  <a:txBody>
                    <a:bodyPr/>
                    <a:lstStyle/>
                    <a:p>
                      <a:r>
                        <a:rPr lang="en-US" sz="3500" dirty="0"/>
                        <a:t>MSSV</a:t>
                      </a:r>
                    </a:p>
                  </a:txBody>
                  <a:tcPr/>
                </a:tc>
                <a:extLst>
                  <a:ext uri="{0D108BD9-81ED-4DB2-BD59-A6C34878D82A}">
                    <a16:rowId xmlns:a16="http://schemas.microsoft.com/office/drawing/2014/main" val="694380831"/>
                  </a:ext>
                </a:extLst>
              </a:tr>
              <a:tr h="370840">
                <a:tc>
                  <a:txBody>
                    <a:bodyPr/>
                    <a:lstStyle/>
                    <a:p>
                      <a:r>
                        <a:rPr lang="en-US" sz="3500" dirty="0"/>
                        <a:t>1</a:t>
                      </a:r>
                    </a:p>
                  </a:txBody>
                  <a:tcPr/>
                </a:tc>
                <a:tc>
                  <a:txBody>
                    <a:bodyPr/>
                    <a:lstStyle/>
                    <a:p>
                      <a:r>
                        <a:rPr lang="en-US" sz="3500" b="1" dirty="0"/>
                        <a:t>Phạm Minh Tuấn </a:t>
                      </a:r>
                      <a:endParaRPr lang="en-US" sz="3500"/>
                    </a:p>
                  </a:txBody>
                  <a:tcPr/>
                </a:tc>
                <a:tc>
                  <a:txBody>
                    <a:bodyPr/>
                    <a:lstStyle/>
                    <a:p>
                      <a:r>
                        <a:rPr lang="en-US" sz="3500" b="1" dirty="0"/>
                        <a:t>0950080115</a:t>
                      </a:r>
                      <a:endParaRPr lang="en-US" sz="3500" dirty="0"/>
                    </a:p>
                  </a:txBody>
                  <a:tcPr/>
                </a:tc>
                <a:extLst>
                  <a:ext uri="{0D108BD9-81ED-4DB2-BD59-A6C34878D82A}">
                    <a16:rowId xmlns:a16="http://schemas.microsoft.com/office/drawing/2014/main" val="2071730964"/>
                  </a:ext>
                </a:extLst>
              </a:tr>
              <a:tr h="370840">
                <a:tc>
                  <a:txBody>
                    <a:bodyPr/>
                    <a:lstStyle/>
                    <a:p>
                      <a:r>
                        <a:rPr lang="en-US" sz="3500" dirty="0"/>
                        <a:t>2</a:t>
                      </a:r>
                    </a:p>
                  </a:txBody>
                  <a:tcPr/>
                </a:tc>
                <a:tc>
                  <a:txBody>
                    <a:bodyPr/>
                    <a:lstStyle/>
                    <a:p>
                      <a:r>
                        <a:rPr lang="en-US" sz="3500" b="1" dirty="0"/>
                        <a:t>Nguyễn Mạnh Hùng </a:t>
                      </a:r>
                      <a:r>
                        <a:rPr lang="en-US" sz="3500" b="1" dirty="0" err="1"/>
                        <a:t>Vĩ</a:t>
                      </a:r>
                      <a:r>
                        <a:rPr lang="en-US" sz="3500" b="1" dirty="0"/>
                        <a:t> </a:t>
                      </a:r>
                      <a:endParaRPr lang="en-US" sz="3500"/>
                    </a:p>
                  </a:txBody>
                  <a:tcPr/>
                </a:tc>
                <a:tc>
                  <a:txBody>
                    <a:bodyPr/>
                    <a:lstStyle/>
                    <a:p>
                      <a:r>
                        <a:rPr lang="en-US" sz="3500" b="1" dirty="0"/>
                        <a:t>0950080117</a:t>
                      </a:r>
                      <a:endParaRPr lang="en-US" sz="3500" dirty="0"/>
                    </a:p>
                  </a:txBody>
                  <a:tcPr/>
                </a:tc>
                <a:extLst>
                  <a:ext uri="{0D108BD9-81ED-4DB2-BD59-A6C34878D82A}">
                    <a16:rowId xmlns:a16="http://schemas.microsoft.com/office/drawing/2014/main" val="714339996"/>
                  </a:ext>
                </a:extLst>
              </a:tr>
              <a:tr h="172720">
                <a:tc>
                  <a:txBody>
                    <a:bodyPr/>
                    <a:lstStyle/>
                    <a:p>
                      <a:r>
                        <a:rPr lang="en-US" sz="3500" dirty="0"/>
                        <a:t>3</a:t>
                      </a:r>
                    </a:p>
                  </a:txBody>
                  <a:tcPr/>
                </a:tc>
                <a:tc>
                  <a:txBody>
                    <a:bodyPr/>
                    <a:lstStyle/>
                    <a:p>
                      <a:r>
                        <a:rPr lang="en-US" sz="3500" b="1" dirty="0"/>
                        <a:t>Hà Chí Bảo</a:t>
                      </a:r>
                      <a:endParaRPr lang="en-US" sz="3500" dirty="0"/>
                    </a:p>
                  </a:txBody>
                  <a:tcPr/>
                </a:tc>
                <a:tc>
                  <a:txBody>
                    <a:bodyPr/>
                    <a:lstStyle/>
                    <a:p>
                      <a:r>
                        <a:rPr lang="en-US" sz="3500" b="1" dirty="0"/>
                        <a:t>0950080083</a:t>
                      </a:r>
                      <a:endParaRPr lang="en-US" sz="3500" dirty="0"/>
                    </a:p>
                  </a:txBody>
                  <a:tcPr/>
                </a:tc>
                <a:extLst>
                  <a:ext uri="{0D108BD9-81ED-4DB2-BD59-A6C34878D82A}">
                    <a16:rowId xmlns:a16="http://schemas.microsoft.com/office/drawing/2014/main" val="3046775986"/>
                  </a:ext>
                </a:extLst>
              </a:tr>
            </a:tbl>
          </a:graphicData>
        </a:graphic>
      </p:graphicFrame>
      <p:sp>
        <p:nvSpPr>
          <p:cNvPr id="10" name="Slide Number Placeholder 9">
            <a:extLst>
              <a:ext uri="{FF2B5EF4-FFF2-40B4-BE49-F238E27FC236}">
                <a16:creationId xmlns:a16="http://schemas.microsoft.com/office/drawing/2014/main" id="{ECA585D1-4111-EC3D-FF20-6726CD935F9D}"/>
              </a:ext>
            </a:extLst>
          </p:cNvPr>
          <p:cNvSpPr>
            <a:spLocks noGrp="1"/>
          </p:cNvSpPr>
          <p:nvPr>
            <p:ph type="sldNum" sz="quarter" idx="12"/>
          </p:nvPr>
        </p:nvSpPr>
        <p:spPr/>
        <p:txBody>
          <a:bodyPr/>
          <a:lstStyle/>
          <a:p>
            <a:fld id="{B6F15528-21DE-4FAA-801E-634DDDAF4B2B}" type="slidenum">
              <a:rPr lang="en-US" smtClean="0"/>
              <a:t>2</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05" t="13096" r="4114" b="8402"/>
          <a:stretch>
            <a:fillRect/>
          </a:stretch>
        </p:blipFill>
        <p:spPr>
          <a:xfrm>
            <a:off x="-97073" y="-31173"/>
            <a:ext cx="13813073" cy="10286999"/>
          </a:xfrm>
          <a:prstGeom prst="rect">
            <a:avLst/>
          </a:prstGeom>
        </p:spPr>
      </p:pic>
      <p:grpSp>
        <p:nvGrpSpPr>
          <p:cNvPr id="4" name="Group 4"/>
          <p:cNvGrpSpPr/>
          <p:nvPr/>
        </p:nvGrpSpPr>
        <p:grpSpPr>
          <a:xfrm>
            <a:off x="2044015" y="3854980"/>
            <a:ext cx="9421766" cy="3454856"/>
            <a:chOff x="0" y="0"/>
            <a:chExt cx="1625133" cy="960397"/>
          </a:xfrm>
        </p:grpSpPr>
        <p:sp>
          <p:nvSpPr>
            <p:cNvPr id="5" name="Freeform 5"/>
            <p:cNvSpPr/>
            <p:nvPr/>
          </p:nvSpPr>
          <p:spPr>
            <a:xfrm>
              <a:off x="0" y="0"/>
              <a:ext cx="1625133" cy="960397"/>
            </a:xfrm>
            <a:custGeom>
              <a:avLst/>
              <a:gdLst/>
              <a:ahLst/>
              <a:cxnLst/>
              <a:rect l="l" t="t" r="r" b="b"/>
              <a:pathLst>
                <a:path w="1625133" h="960397">
                  <a:moveTo>
                    <a:pt x="63989" y="0"/>
                  </a:moveTo>
                  <a:lnTo>
                    <a:pt x="1561145" y="0"/>
                  </a:lnTo>
                  <a:cubicBezTo>
                    <a:pt x="1596485" y="0"/>
                    <a:pt x="1625133" y="28649"/>
                    <a:pt x="1625133" y="63989"/>
                  </a:cubicBezTo>
                  <a:lnTo>
                    <a:pt x="1625133" y="896409"/>
                  </a:lnTo>
                  <a:cubicBezTo>
                    <a:pt x="1625133" y="931749"/>
                    <a:pt x="1596485" y="960397"/>
                    <a:pt x="1561145" y="960397"/>
                  </a:cubicBezTo>
                  <a:lnTo>
                    <a:pt x="63989" y="960397"/>
                  </a:lnTo>
                  <a:cubicBezTo>
                    <a:pt x="28649" y="960397"/>
                    <a:pt x="0" y="931749"/>
                    <a:pt x="0" y="896409"/>
                  </a:cubicBezTo>
                  <a:lnTo>
                    <a:pt x="0" y="63989"/>
                  </a:lnTo>
                  <a:cubicBezTo>
                    <a:pt x="0" y="28649"/>
                    <a:pt x="28649" y="0"/>
                    <a:pt x="63989" y="0"/>
                  </a:cubicBezTo>
                  <a:close/>
                </a:path>
              </a:pathLst>
            </a:custGeom>
            <a:solidFill>
              <a:srgbClr val="FFF9F5"/>
            </a:solidFill>
            <a:ln w="38100">
              <a:solidFill>
                <a:srgbClr val="000000"/>
              </a:solidFill>
            </a:ln>
          </p:spPr>
        </p:sp>
        <p:sp>
          <p:nvSpPr>
            <p:cNvPr id="6" name="TextBox 6"/>
            <p:cNvSpPr txBox="1"/>
            <p:nvPr/>
          </p:nvSpPr>
          <p:spPr>
            <a:xfrm>
              <a:off x="0" y="47625"/>
              <a:ext cx="812800" cy="765175"/>
            </a:xfrm>
            <a:prstGeom prst="rect">
              <a:avLst/>
            </a:prstGeom>
          </p:spPr>
          <p:txBody>
            <a:bodyPr lIns="38100" tIns="38100" rIns="38100" bIns="38100" rtlCol="0" anchor="ctr"/>
            <a:lstStyle/>
            <a:p>
              <a:pPr algn="ctr" defTabSz="685800">
                <a:lnSpc>
                  <a:spcPts val="1901"/>
                </a:lnSpc>
                <a:defRPr/>
              </a:pPr>
              <a:endParaRPr sz="1350">
                <a:solidFill>
                  <a:prstClr val="black"/>
                </a:solidFill>
                <a:latin typeface="Calibri" panose="020F0502020204030204"/>
              </a:endParaRPr>
            </a:p>
          </p:txBody>
        </p:sp>
      </p:grpSp>
      <p:grpSp>
        <p:nvGrpSpPr>
          <p:cNvPr id="10" name="Group 10"/>
          <p:cNvGrpSpPr/>
          <p:nvPr/>
        </p:nvGrpSpPr>
        <p:grpSpPr>
          <a:xfrm>
            <a:off x="1072325" y="1900619"/>
            <a:ext cx="142875" cy="142875"/>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12" name="TextBox 12"/>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grpSp>
        <p:nvGrpSpPr>
          <p:cNvPr id="13" name="Group 13"/>
          <p:cNvGrpSpPr/>
          <p:nvPr/>
        </p:nvGrpSpPr>
        <p:grpSpPr>
          <a:xfrm>
            <a:off x="1249690" y="1900619"/>
            <a:ext cx="142875" cy="14287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15" name="TextBox 15"/>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grpSp>
        <p:nvGrpSpPr>
          <p:cNvPr id="16" name="Group 16"/>
          <p:cNvGrpSpPr/>
          <p:nvPr/>
        </p:nvGrpSpPr>
        <p:grpSpPr>
          <a:xfrm>
            <a:off x="1425821" y="1900619"/>
            <a:ext cx="142875" cy="14287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8" name="TextBox 18"/>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sp>
        <p:nvSpPr>
          <p:cNvPr id="22" name="TextBox 22"/>
          <p:cNvSpPr txBox="1"/>
          <p:nvPr/>
        </p:nvSpPr>
        <p:spPr>
          <a:xfrm>
            <a:off x="2525041" y="4056679"/>
            <a:ext cx="8735587" cy="3077766"/>
          </a:xfrm>
          <a:prstGeom prst="rect">
            <a:avLst/>
          </a:prstGeom>
        </p:spPr>
        <p:txBody>
          <a:bodyPr wrap="square" lIns="0" tIns="0" rIns="0" bIns="0" rtlCol="0" anchor="t">
            <a:spAutoFit/>
          </a:bodyPr>
          <a:lstStyle/>
          <a:p>
            <a:pPr marL="914400" indent="-914400">
              <a:buAutoNum type="arabicPeriod"/>
            </a:pPr>
            <a:r>
              <a:rPr lang="en-US" sz="5000" dirty="0" err="1">
                <a:latin typeface="Calibri "/>
              </a:rPr>
              <a:t>Tổng</a:t>
            </a:r>
            <a:r>
              <a:rPr lang="en-US" sz="5000" dirty="0">
                <a:latin typeface="Calibri "/>
              </a:rPr>
              <a:t> </a:t>
            </a:r>
            <a:r>
              <a:rPr lang="en-US" sz="5000" dirty="0" err="1">
                <a:latin typeface="Calibri "/>
              </a:rPr>
              <a:t>quan</a:t>
            </a:r>
          </a:p>
          <a:p>
            <a:pPr marL="914400" indent="-914400">
              <a:buAutoNum type="arabicPeriod"/>
            </a:pPr>
            <a:r>
              <a:rPr lang="en-US" sz="5000" dirty="0" err="1">
                <a:latin typeface="Calibri "/>
                <a:ea typeface="+mn-lt"/>
                <a:cs typeface="+mn-lt"/>
              </a:rPr>
              <a:t>Xây</a:t>
            </a:r>
            <a:r>
              <a:rPr lang="en-US" sz="5000" dirty="0">
                <a:latin typeface="Calibri "/>
                <a:ea typeface="+mn-lt"/>
                <a:cs typeface="+mn-lt"/>
              </a:rPr>
              <a:t> </a:t>
            </a:r>
            <a:r>
              <a:rPr lang="en-US" sz="5000" dirty="0" err="1">
                <a:latin typeface="Calibri "/>
                <a:ea typeface="+mn-lt"/>
                <a:cs typeface="+mn-lt"/>
              </a:rPr>
              <a:t>dựng</a:t>
            </a:r>
            <a:r>
              <a:rPr lang="en-US" sz="5000" dirty="0">
                <a:latin typeface="Calibri "/>
                <a:ea typeface="+mn-lt"/>
                <a:cs typeface="+mn-lt"/>
              </a:rPr>
              <a:t> </a:t>
            </a:r>
            <a:r>
              <a:rPr lang="en-US" sz="5000" dirty="0" err="1">
                <a:latin typeface="Calibri "/>
                <a:ea typeface="+mn-lt"/>
                <a:cs typeface="+mn-lt"/>
              </a:rPr>
              <a:t>diễn</a:t>
            </a:r>
            <a:r>
              <a:rPr lang="en-US" sz="5000" dirty="0">
                <a:latin typeface="Calibri "/>
                <a:ea typeface="+mn-lt"/>
                <a:cs typeface="+mn-lt"/>
              </a:rPr>
              <a:t> </a:t>
            </a:r>
            <a:r>
              <a:rPr lang="en-US" sz="5000" dirty="0" err="1">
                <a:latin typeface="Calibri "/>
                <a:ea typeface="+mn-lt"/>
                <a:cs typeface="+mn-lt"/>
              </a:rPr>
              <a:t>đàn</a:t>
            </a:r>
            <a:r>
              <a:rPr lang="en-US" sz="5000" dirty="0">
                <a:latin typeface="Calibri "/>
                <a:ea typeface="+mn-lt"/>
                <a:cs typeface="+mn-lt"/>
              </a:rPr>
              <a:t> khoa CNTT </a:t>
            </a:r>
            <a:r>
              <a:rPr lang="en-US" sz="5000" dirty="0" err="1">
                <a:latin typeface="Calibri "/>
                <a:ea typeface="+mn-lt"/>
                <a:cs typeface="+mn-lt"/>
              </a:rPr>
              <a:t>sử</a:t>
            </a:r>
            <a:r>
              <a:rPr lang="en-US" sz="5000" dirty="0">
                <a:latin typeface="Calibri "/>
                <a:ea typeface="+mn-lt"/>
                <a:cs typeface="+mn-lt"/>
              </a:rPr>
              <a:t> </a:t>
            </a:r>
            <a:r>
              <a:rPr lang="en-US" sz="5000" dirty="0" err="1">
                <a:latin typeface="Calibri "/>
                <a:ea typeface="+mn-lt"/>
                <a:cs typeface="+mn-lt"/>
              </a:rPr>
              <a:t>dụng</a:t>
            </a:r>
            <a:r>
              <a:rPr lang="en-US" sz="5000" dirty="0">
                <a:latin typeface="Calibri "/>
                <a:ea typeface="+mn-lt"/>
                <a:cs typeface="+mn-lt"/>
              </a:rPr>
              <a:t> YET ANOTHER FORUM</a:t>
            </a:r>
          </a:p>
        </p:txBody>
      </p:sp>
      <p:sp>
        <p:nvSpPr>
          <p:cNvPr id="9" name="TextBox 8">
            <a:extLst>
              <a:ext uri="{FF2B5EF4-FFF2-40B4-BE49-F238E27FC236}">
                <a16:creationId xmlns:a16="http://schemas.microsoft.com/office/drawing/2014/main" id="{117C6935-D4A9-9BCC-F1B6-E01B6A5A752C}"/>
              </a:ext>
            </a:extLst>
          </p:cNvPr>
          <p:cNvSpPr txBox="1"/>
          <p:nvPr/>
        </p:nvSpPr>
        <p:spPr>
          <a:xfrm>
            <a:off x="750692" y="694501"/>
            <a:ext cx="3664022" cy="861774"/>
          </a:xfrm>
          <a:prstGeom prst="rect">
            <a:avLst/>
          </a:prstGeom>
          <a:noFill/>
        </p:spPr>
        <p:txBody>
          <a:bodyPr wrap="square">
            <a:spAutoFit/>
          </a:bodyPr>
          <a:lstStyle/>
          <a:p>
            <a:r>
              <a:rPr lang="en-US" sz="5000" b="1">
                <a:solidFill>
                  <a:srgbClr val="010F29"/>
                </a:solidFill>
                <a:cs typeface="Times New Roman" panose="02020603050405020304" pitchFamily="18" charset="0"/>
              </a:rPr>
              <a:t>NỘI DUNG</a:t>
            </a:r>
            <a:endParaRPr lang="en-US" sz="5000" b="1"/>
          </a:p>
        </p:txBody>
      </p:sp>
      <p:sp>
        <p:nvSpPr>
          <p:cNvPr id="8" name="Slide Number Placeholder 7">
            <a:extLst>
              <a:ext uri="{FF2B5EF4-FFF2-40B4-BE49-F238E27FC236}">
                <a16:creationId xmlns:a16="http://schemas.microsoft.com/office/drawing/2014/main" id="{0BECD95D-389C-5404-78C8-335E2742DCB4}"/>
              </a:ext>
            </a:extLst>
          </p:cNvPr>
          <p:cNvSpPr>
            <a:spLocks noGrp="1"/>
          </p:cNvSpPr>
          <p:nvPr>
            <p:ph type="sldNum" sz="quarter" idx="12"/>
          </p:nvPr>
        </p:nvSpPr>
        <p:spPr/>
        <p:txBody>
          <a:bodyPr/>
          <a:lstStyle/>
          <a:p>
            <a:fld id="{B6F15528-21DE-4FAA-801E-634DDDAF4B2B}" type="slidenum">
              <a:rPr lang="en-US" smtClean="0"/>
              <a:t>3</a:t>
            </a:fld>
            <a:endParaRPr lang="en-US"/>
          </a:p>
        </p:txBody>
      </p:sp>
    </p:spTree>
    <p:extLst>
      <p:ext uri="{BB962C8B-B14F-4D97-AF65-F5344CB8AC3E}">
        <p14:creationId xmlns:p14="http://schemas.microsoft.com/office/powerpoint/2010/main" val="4212960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02" t="13018" r="3834" b="8410"/>
          <a:stretch>
            <a:fillRect/>
          </a:stretch>
        </p:blipFill>
        <p:spPr>
          <a:xfrm>
            <a:off x="0" y="-254904"/>
            <a:ext cx="13716000" cy="11723003"/>
          </a:xfrm>
          <a:prstGeom prst="rect">
            <a:avLst/>
          </a:prstGeom>
        </p:spPr>
      </p:pic>
      <p:grpSp>
        <p:nvGrpSpPr>
          <p:cNvPr id="3" name="Group 3"/>
          <p:cNvGrpSpPr/>
          <p:nvPr/>
        </p:nvGrpSpPr>
        <p:grpSpPr>
          <a:xfrm>
            <a:off x="1916736" y="2713640"/>
            <a:ext cx="9959111" cy="4859720"/>
            <a:chOff x="0" y="0"/>
            <a:chExt cx="3497301" cy="1706568"/>
          </a:xfrm>
        </p:grpSpPr>
        <p:sp>
          <p:nvSpPr>
            <p:cNvPr id="4" name="Freeform 4"/>
            <p:cNvSpPr/>
            <p:nvPr/>
          </p:nvSpPr>
          <p:spPr>
            <a:xfrm>
              <a:off x="0" y="0"/>
              <a:ext cx="3497301" cy="1706568"/>
            </a:xfrm>
            <a:custGeom>
              <a:avLst/>
              <a:gdLst/>
              <a:ahLst/>
              <a:cxnLst/>
              <a:rect l="l" t="t" r="r" b="b"/>
              <a:pathLst>
                <a:path w="3497301" h="1706568">
                  <a:moveTo>
                    <a:pt x="29734" y="0"/>
                  </a:moveTo>
                  <a:lnTo>
                    <a:pt x="3467567" y="0"/>
                  </a:lnTo>
                  <a:cubicBezTo>
                    <a:pt x="3483989" y="0"/>
                    <a:pt x="3497301" y="13313"/>
                    <a:pt x="3497301" y="29734"/>
                  </a:cubicBezTo>
                  <a:lnTo>
                    <a:pt x="3497301" y="1676834"/>
                  </a:lnTo>
                  <a:cubicBezTo>
                    <a:pt x="3497301" y="1693256"/>
                    <a:pt x="3483989" y="1706568"/>
                    <a:pt x="3467567" y="1706568"/>
                  </a:cubicBezTo>
                  <a:lnTo>
                    <a:pt x="29734" y="1706568"/>
                  </a:lnTo>
                  <a:cubicBezTo>
                    <a:pt x="13313" y="1706568"/>
                    <a:pt x="0" y="1693256"/>
                    <a:pt x="0" y="1676834"/>
                  </a:cubicBezTo>
                  <a:lnTo>
                    <a:pt x="0" y="29734"/>
                  </a:lnTo>
                  <a:cubicBezTo>
                    <a:pt x="0" y="13313"/>
                    <a:pt x="13313" y="0"/>
                    <a:pt x="29734" y="0"/>
                  </a:cubicBezTo>
                  <a:close/>
                </a:path>
              </a:pathLst>
            </a:custGeom>
            <a:solidFill>
              <a:srgbClr val="FFF9F5"/>
            </a:solidFill>
            <a:ln w="38100">
              <a:solidFill>
                <a:srgbClr val="000000"/>
              </a:solidFill>
            </a:ln>
          </p:spPr>
          <p:txBody>
            <a:bodyPr/>
            <a:lstStyle/>
            <a:p>
              <a:endParaRPr lang="en-US"/>
            </a:p>
          </p:txBody>
        </p:sp>
        <p:sp>
          <p:nvSpPr>
            <p:cNvPr id="5" name="TextBox 5"/>
            <p:cNvSpPr txBox="1"/>
            <p:nvPr/>
          </p:nvSpPr>
          <p:spPr>
            <a:xfrm>
              <a:off x="0" y="47625"/>
              <a:ext cx="812800" cy="765175"/>
            </a:xfrm>
            <a:prstGeom prst="rect">
              <a:avLst/>
            </a:prstGeom>
          </p:spPr>
          <p:txBody>
            <a:bodyPr lIns="38100" tIns="38100" rIns="38100" bIns="38100" rtlCol="0" anchor="ctr"/>
            <a:lstStyle/>
            <a:p>
              <a:pPr algn="ctr">
                <a:lnSpc>
                  <a:spcPts val="1901"/>
                </a:lnSpc>
              </a:pPr>
              <a:endParaRPr sz="1350"/>
            </a:p>
          </p:txBody>
        </p:sp>
      </p:grpSp>
      <p:sp>
        <p:nvSpPr>
          <p:cNvPr id="7" name="TextBox 7"/>
          <p:cNvSpPr txBox="1"/>
          <p:nvPr/>
        </p:nvSpPr>
        <p:spPr>
          <a:xfrm>
            <a:off x="2565522" y="4320463"/>
            <a:ext cx="8584956" cy="1577355"/>
          </a:xfrm>
          <a:prstGeom prst="rect">
            <a:avLst/>
          </a:prstGeom>
        </p:spPr>
        <p:txBody>
          <a:bodyPr lIns="0" tIns="0" rIns="0" bIns="0" rtlCol="0" anchor="t">
            <a:spAutoFit/>
          </a:bodyPr>
          <a:lstStyle/>
          <a:p>
            <a:pPr algn="ctr">
              <a:lnSpc>
                <a:spcPts val="12319"/>
              </a:lnSpc>
            </a:pPr>
            <a:r>
              <a:rPr lang="en-US" sz="12319" err="1">
                <a:solidFill>
                  <a:srgbClr val="010F29"/>
                </a:solidFill>
                <a:latin typeface="Jua" charset="-127"/>
              </a:rPr>
              <a:t>sssf</a:t>
            </a:r>
            <a:endParaRPr lang="en-US" sz="12319">
              <a:solidFill>
                <a:srgbClr val="010F29"/>
              </a:solidFill>
              <a:latin typeface="Jua" charset="-127"/>
            </a:endParaRPr>
          </a:p>
        </p:txBody>
      </p:sp>
      <p:grpSp>
        <p:nvGrpSpPr>
          <p:cNvPr id="8" name="Group 8"/>
          <p:cNvGrpSpPr/>
          <p:nvPr/>
        </p:nvGrpSpPr>
        <p:grpSpPr>
          <a:xfrm>
            <a:off x="2378366" y="3088740"/>
            <a:ext cx="142875" cy="14287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10" name="TextBox 10"/>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1" name="Group 11"/>
          <p:cNvGrpSpPr/>
          <p:nvPr/>
        </p:nvGrpSpPr>
        <p:grpSpPr>
          <a:xfrm>
            <a:off x="2555731" y="3088740"/>
            <a:ext cx="142875" cy="142875"/>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13" name="TextBox 13"/>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4" name="Group 14"/>
          <p:cNvGrpSpPr/>
          <p:nvPr/>
        </p:nvGrpSpPr>
        <p:grpSpPr>
          <a:xfrm>
            <a:off x="2731862" y="3088740"/>
            <a:ext cx="142875" cy="14287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6" name="TextBox 16"/>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sp>
        <p:nvSpPr>
          <p:cNvPr id="17" name="AutoShape 17"/>
          <p:cNvSpPr/>
          <p:nvPr/>
        </p:nvSpPr>
        <p:spPr>
          <a:xfrm>
            <a:off x="3524876" y="3170893"/>
            <a:ext cx="6293804" cy="0"/>
          </a:xfrm>
          <a:prstGeom prst="line">
            <a:avLst/>
          </a:prstGeom>
          <a:ln w="19050" cap="flat">
            <a:solidFill>
              <a:srgbClr val="000000"/>
            </a:solidFill>
            <a:prstDash val="solid"/>
            <a:headEnd type="none" w="sm" len="sm"/>
            <a:tailEnd type="none" w="sm" len="sm"/>
          </a:ln>
        </p:spPr>
      </p:sp>
      <p:sp>
        <p:nvSpPr>
          <p:cNvPr id="27" name="TextBox 26">
            <a:extLst>
              <a:ext uri="{FF2B5EF4-FFF2-40B4-BE49-F238E27FC236}">
                <a16:creationId xmlns:a16="http://schemas.microsoft.com/office/drawing/2014/main" id="{4D221CF1-CE08-D502-7F79-4241300A4368}"/>
              </a:ext>
            </a:extLst>
          </p:cNvPr>
          <p:cNvSpPr txBox="1"/>
          <p:nvPr/>
        </p:nvSpPr>
        <p:spPr>
          <a:xfrm>
            <a:off x="2412547" y="3755654"/>
            <a:ext cx="8516470" cy="1631216"/>
          </a:xfrm>
          <a:prstGeom prst="rect">
            <a:avLst/>
          </a:prstGeom>
          <a:noFill/>
        </p:spPr>
        <p:txBody>
          <a:bodyPr wrap="square" lIns="91440" tIns="45720" rIns="91440" bIns="45720" anchor="t">
            <a:spAutoFit/>
          </a:bodyPr>
          <a:lstStyle/>
          <a:p>
            <a:pPr algn="ctr"/>
            <a:r>
              <a:rPr lang="en-US" sz="5000" b="1" dirty="0">
                <a:latin typeface="Calibri "/>
              </a:rPr>
              <a:t>1. </a:t>
            </a:r>
            <a:r>
              <a:rPr lang="en-US" sz="5000" b="1" dirty="0" err="1">
                <a:latin typeface="Calibri "/>
              </a:rPr>
              <a:t>Tổng</a:t>
            </a:r>
            <a:r>
              <a:rPr lang="en-US" sz="5000" b="1" dirty="0">
                <a:latin typeface="Calibri "/>
              </a:rPr>
              <a:t> </a:t>
            </a:r>
            <a:r>
              <a:rPr lang="en-US" sz="5000" b="1" dirty="0" err="1">
                <a:latin typeface="Calibri "/>
              </a:rPr>
              <a:t>quan</a:t>
            </a:r>
            <a:endParaRPr lang="en-US">
              <a:cs typeface="Calibri" panose="020F0502020204030204"/>
            </a:endParaRPr>
          </a:p>
          <a:p>
            <a:endParaRPr lang="en-US" sz="5000" b="1"/>
          </a:p>
        </p:txBody>
      </p:sp>
      <p:sp>
        <p:nvSpPr>
          <p:cNvPr id="18" name="Slide Number Placeholder 17">
            <a:extLst>
              <a:ext uri="{FF2B5EF4-FFF2-40B4-BE49-F238E27FC236}">
                <a16:creationId xmlns:a16="http://schemas.microsoft.com/office/drawing/2014/main" id="{C2FEF237-4D1C-FD27-68F9-3C15D368C9EA}"/>
              </a:ext>
            </a:extLst>
          </p:cNvPr>
          <p:cNvSpPr>
            <a:spLocks noGrp="1"/>
          </p:cNvSpPr>
          <p:nvPr>
            <p:ph type="sldNum" sz="quarter" idx="12"/>
          </p:nvPr>
        </p:nvSpPr>
        <p:spPr/>
        <p:txBody>
          <a:bodyPr/>
          <a:lstStyle/>
          <a:p>
            <a:fld id="{B6F15528-21DE-4FAA-801E-634DDDAF4B2B}" type="slidenum">
              <a:rPr lang="en-US" smtClean="0"/>
              <a:t>4</a:t>
            </a:fld>
            <a:endParaRPr lang="en-US"/>
          </a:p>
        </p:txBody>
      </p:sp>
    </p:spTree>
    <p:extLst>
      <p:ext uri="{BB962C8B-B14F-4D97-AF65-F5344CB8AC3E}">
        <p14:creationId xmlns:p14="http://schemas.microsoft.com/office/powerpoint/2010/main" val="2520451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02" t="13018" r="3834" b="8410"/>
          <a:stretch>
            <a:fillRect/>
          </a:stretch>
        </p:blipFill>
        <p:spPr>
          <a:xfrm>
            <a:off x="0" y="-254904"/>
            <a:ext cx="13716000" cy="11723003"/>
          </a:xfrm>
          <a:prstGeom prst="rect">
            <a:avLst/>
          </a:prstGeom>
        </p:spPr>
      </p:pic>
      <p:grpSp>
        <p:nvGrpSpPr>
          <p:cNvPr id="3" name="Group 3"/>
          <p:cNvGrpSpPr/>
          <p:nvPr/>
        </p:nvGrpSpPr>
        <p:grpSpPr>
          <a:xfrm>
            <a:off x="1916736" y="2713640"/>
            <a:ext cx="9959111" cy="4859720"/>
            <a:chOff x="0" y="0"/>
            <a:chExt cx="3497301" cy="1706568"/>
          </a:xfrm>
        </p:grpSpPr>
        <p:sp>
          <p:nvSpPr>
            <p:cNvPr id="4" name="Freeform 4"/>
            <p:cNvSpPr/>
            <p:nvPr/>
          </p:nvSpPr>
          <p:spPr>
            <a:xfrm>
              <a:off x="0" y="0"/>
              <a:ext cx="3497301" cy="1706568"/>
            </a:xfrm>
            <a:custGeom>
              <a:avLst/>
              <a:gdLst/>
              <a:ahLst/>
              <a:cxnLst/>
              <a:rect l="l" t="t" r="r" b="b"/>
              <a:pathLst>
                <a:path w="3497301" h="1706568">
                  <a:moveTo>
                    <a:pt x="29734" y="0"/>
                  </a:moveTo>
                  <a:lnTo>
                    <a:pt x="3467567" y="0"/>
                  </a:lnTo>
                  <a:cubicBezTo>
                    <a:pt x="3483989" y="0"/>
                    <a:pt x="3497301" y="13313"/>
                    <a:pt x="3497301" y="29734"/>
                  </a:cubicBezTo>
                  <a:lnTo>
                    <a:pt x="3497301" y="1676834"/>
                  </a:lnTo>
                  <a:cubicBezTo>
                    <a:pt x="3497301" y="1693256"/>
                    <a:pt x="3483989" y="1706568"/>
                    <a:pt x="3467567" y="1706568"/>
                  </a:cubicBezTo>
                  <a:lnTo>
                    <a:pt x="29734" y="1706568"/>
                  </a:lnTo>
                  <a:cubicBezTo>
                    <a:pt x="13313" y="1706568"/>
                    <a:pt x="0" y="1693256"/>
                    <a:pt x="0" y="1676834"/>
                  </a:cubicBezTo>
                  <a:lnTo>
                    <a:pt x="0" y="29734"/>
                  </a:lnTo>
                  <a:cubicBezTo>
                    <a:pt x="0" y="13313"/>
                    <a:pt x="13313" y="0"/>
                    <a:pt x="29734" y="0"/>
                  </a:cubicBezTo>
                  <a:close/>
                </a:path>
              </a:pathLst>
            </a:custGeom>
            <a:solidFill>
              <a:srgbClr val="FFF9F5"/>
            </a:solidFill>
            <a:ln w="38100">
              <a:solidFill>
                <a:srgbClr val="000000"/>
              </a:solidFill>
            </a:ln>
          </p:spPr>
          <p:txBody>
            <a:bodyPr/>
            <a:lstStyle/>
            <a:p>
              <a:endParaRPr lang="en-US"/>
            </a:p>
          </p:txBody>
        </p:sp>
        <p:sp>
          <p:nvSpPr>
            <p:cNvPr id="5" name="TextBox 5"/>
            <p:cNvSpPr txBox="1"/>
            <p:nvPr/>
          </p:nvSpPr>
          <p:spPr>
            <a:xfrm>
              <a:off x="0" y="47625"/>
              <a:ext cx="812800" cy="765175"/>
            </a:xfrm>
            <a:prstGeom prst="rect">
              <a:avLst/>
            </a:prstGeom>
          </p:spPr>
          <p:txBody>
            <a:bodyPr lIns="38100" tIns="38100" rIns="38100" bIns="38100" rtlCol="0" anchor="ctr"/>
            <a:lstStyle/>
            <a:p>
              <a:pPr algn="ctr">
                <a:lnSpc>
                  <a:spcPts val="1901"/>
                </a:lnSpc>
              </a:pPr>
              <a:endParaRPr sz="1350"/>
            </a:p>
          </p:txBody>
        </p:sp>
      </p:grpSp>
      <p:sp>
        <p:nvSpPr>
          <p:cNvPr id="7" name="TextBox 7"/>
          <p:cNvSpPr txBox="1"/>
          <p:nvPr/>
        </p:nvSpPr>
        <p:spPr>
          <a:xfrm>
            <a:off x="2565522" y="4320463"/>
            <a:ext cx="8584956" cy="1577355"/>
          </a:xfrm>
          <a:prstGeom prst="rect">
            <a:avLst/>
          </a:prstGeom>
        </p:spPr>
        <p:txBody>
          <a:bodyPr lIns="0" tIns="0" rIns="0" bIns="0" rtlCol="0" anchor="t">
            <a:spAutoFit/>
          </a:bodyPr>
          <a:lstStyle/>
          <a:p>
            <a:pPr algn="ctr">
              <a:lnSpc>
                <a:spcPts val="12319"/>
              </a:lnSpc>
            </a:pPr>
            <a:r>
              <a:rPr lang="en-US" sz="12319" err="1">
                <a:solidFill>
                  <a:srgbClr val="010F29"/>
                </a:solidFill>
                <a:latin typeface="Jua" charset="-127"/>
              </a:rPr>
              <a:t>sssf</a:t>
            </a:r>
            <a:endParaRPr lang="en-US" sz="12319">
              <a:solidFill>
                <a:srgbClr val="010F29"/>
              </a:solidFill>
              <a:latin typeface="Jua" charset="-127"/>
            </a:endParaRPr>
          </a:p>
        </p:txBody>
      </p:sp>
      <p:grpSp>
        <p:nvGrpSpPr>
          <p:cNvPr id="8" name="Group 8"/>
          <p:cNvGrpSpPr/>
          <p:nvPr/>
        </p:nvGrpSpPr>
        <p:grpSpPr>
          <a:xfrm>
            <a:off x="2378366" y="3088740"/>
            <a:ext cx="142875" cy="14287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10" name="TextBox 10"/>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1" name="Group 11"/>
          <p:cNvGrpSpPr/>
          <p:nvPr/>
        </p:nvGrpSpPr>
        <p:grpSpPr>
          <a:xfrm>
            <a:off x="2555731" y="3088740"/>
            <a:ext cx="142875" cy="142875"/>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13" name="TextBox 13"/>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4" name="Group 14"/>
          <p:cNvGrpSpPr/>
          <p:nvPr/>
        </p:nvGrpSpPr>
        <p:grpSpPr>
          <a:xfrm>
            <a:off x="2731862" y="3088740"/>
            <a:ext cx="142875" cy="14287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6" name="TextBox 16"/>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sp>
        <p:nvSpPr>
          <p:cNvPr id="17" name="AutoShape 17"/>
          <p:cNvSpPr/>
          <p:nvPr/>
        </p:nvSpPr>
        <p:spPr>
          <a:xfrm>
            <a:off x="3524876" y="3170893"/>
            <a:ext cx="6293804" cy="0"/>
          </a:xfrm>
          <a:prstGeom prst="line">
            <a:avLst/>
          </a:prstGeom>
          <a:ln w="19050" cap="flat">
            <a:solidFill>
              <a:srgbClr val="000000"/>
            </a:solidFill>
            <a:prstDash val="solid"/>
            <a:headEnd type="none" w="sm" len="sm"/>
            <a:tailEnd type="none" w="sm" len="sm"/>
          </a:ln>
        </p:spPr>
      </p:sp>
      <p:sp>
        <p:nvSpPr>
          <p:cNvPr id="27" name="TextBox 26">
            <a:extLst>
              <a:ext uri="{FF2B5EF4-FFF2-40B4-BE49-F238E27FC236}">
                <a16:creationId xmlns:a16="http://schemas.microsoft.com/office/drawing/2014/main" id="{4D221CF1-CE08-D502-7F79-4241300A4368}"/>
              </a:ext>
            </a:extLst>
          </p:cNvPr>
          <p:cNvSpPr txBox="1"/>
          <p:nvPr/>
        </p:nvSpPr>
        <p:spPr>
          <a:xfrm>
            <a:off x="3321085" y="4620231"/>
            <a:ext cx="8516470" cy="1631216"/>
          </a:xfrm>
          <a:prstGeom prst="rect">
            <a:avLst/>
          </a:prstGeom>
          <a:noFill/>
        </p:spPr>
        <p:txBody>
          <a:bodyPr wrap="square" lIns="91440" tIns="45720" rIns="91440" bIns="45720" anchor="t">
            <a:spAutoFit/>
          </a:bodyPr>
          <a:lstStyle/>
          <a:p>
            <a:r>
              <a:rPr lang="en-US" sz="5000" b="1" dirty="0">
                <a:latin typeface="Calibri "/>
              </a:rPr>
              <a:t>1.1 Mã </a:t>
            </a:r>
            <a:r>
              <a:rPr lang="en-US" sz="5000" b="1" dirty="0" err="1">
                <a:latin typeface="Calibri "/>
              </a:rPr>
              <a:t>nguồn</a:t>
            </a:r>
            <a:r>
              <a:rPr lang="en-US" sz="5000" b="1" dirty="0">
                <a:latin typeface="Calibri "/>
              </a:rPr>
              <a:t> </a:t>
            </a:r>
            <a:r>
              <a:rPr lang="en-US" sz="5000" b="1" dirty="0" err="1">
                <a:latin typeface="Calibri "/>
              </a:rPr>
              <a:t>mở</a:t>
            </a:r>
            <a:r>
              <a:rPr lang="en-US" sz="5000" b="1" dirty="0">
                <a:latin typeface="Calibri "/>
              </a:rPr>
              <a:t> </a:t>
            </a:r>
            <a:r>
              <a:rPr lang="en-US" sz="5000" b="1" dirty="0" err="1">
                <a:latin typeface="Calibri "/>
              </a:rPr>
              <a:t>là</a:t>
            </a:r>
            <a:r>
              <a:rPr lang="en-US" sz="5000" b="1" dirty="0">
                <a:latin typeface="Calibri "/>
              </a:rPr>
              <a:t> </a:t>
            </a:r>
            <a:r>
              <a:rPr lang="en-US" sz="5000" b="1" dirty="0" err="1">
                <a:latin typeface="Calibri "/>
              </a:rPr>
              <a:t>gì</a:t>
            </a:r>
            <a:r>
              <a:rPr lang="en-US" sz="5000" b="1" dirty="0">
                <a:latin typeface="Calibri "/>
              </a:rPr>
              <a:t>?</a:t>
            </a:r>
          </a:p>
          <a:p>
            <a:endParaRPr lang="en-US" sz="5000" b="1"/>
          </a:p>
        </p:txBody>
      </p:sp>
      <p:sp>
        <p:nvSpPr>
          <p:cNvPr id="18" name="Slide Number Placeholder 17">
            <a:extLst>
              <a:ext uri="{FF2B5EF4-FFF2-40B4-BE49-F238E27FC236}">
                <a16:creationId xmlns:a16="http://schemas.microsoft.com/office/drawing/2014/main" id="{C2FEF237-4D1C-FD27-68F9-3C15D368C9EA}"/>
              </a:ext>
            </a:extLst>
          </p:cNvPr>
          <p:cNvSpPr>
            <a:spLocks noGrp="1"/>
          </p:cNvSpPr>
          <p:nvPr>
            <p:ph type="sldNum" sz="quarter" idx="12"/>
          </p:nvPr>
        </p:nvSpPr>
        <p:spPr/>
        <p:txBody>
          <a:bodyPr/>
          <a:lstStyle/>
          <a:p>
            <a:fld id="{B6F15528-21DE-4FAA-801E-634DDDAF4B2B}" type="slidenum">
              <a:rPr lang="en-US" smtClean="0"/>
              <a:t>5</a:t>
            </a:fld>
            <a:endParaRPr lang="en-US"/>
          </a:p>
        </p:txBody>
      </p:sp>
    </p:spTree>
    <p:extLst>
      <p:ext uri="{BB962C8B-B14F-4D97-AF65-F5344CB8AC3E}">
        <p14:creationId xmlns:p14="http://schemas.microsoft.com/office/powerpoint/2010/main" val="99437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8815" flipH="1">
            <a:off x="10209292" y="502220"/>
            <a:ext cx="3007545" cy="3086100"/>
          </a:xfrm>
          <a:prstGeom prst="rect">
            <a:avLst/>
          </a:prstGeom>
        </p:spPr>
      </p:pic>
      <p:pic>
        <p:nvPicPr>
          <p:cNvPr id="2" name="Picture 2"/>
          <p:cNvPicPr>
            <a:picLocks noChangeAspect="1"/>
          </p:cNvPicPr>
          <p:nvPr/>
        </p:nvPicPr>
        <p:blipFill>
          <a:blip r:embed="rId4"/>
          <a:srcRect l="2905" t="13096" r="4114" b="8402"/>
          <a:stretch>
            <a:fillRect/>
          </a:stretch>
        </p:blipFill>
        <p:spPr>
          <a:xfrm>
            <a:off x="-48537" y="-41516"/>
            <a:ext cx="13813073" cy="10286999"/>
          </a:xfrm>
          <a:prstGeom prst="rect">
            <a:avLst/>
          </a:prstGeom>
        </p:spPr>
      </p:pic>
      <p:grpSp>
        <p:nvGrpSpPr>
          <p:cNvPr id="10" name="Group 10"/>
          <p:cNvGrpSpPr/>
          <p:nvPr/>
        </p:nvGrpSpPr>
        <p:grpSpPr>
          <a:xfrm>
            <a:off x="1072325" y="1900619"/>
            <a:ext cx="142875" cy="142875"/>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12" name="TextBox 12"/>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grpSp>
        <p:nvGrpSpPr>
          <p:cNvPr id="16" name="Group 16"/>
          <p:cNvGrpSpPr/>
          <p:nvPr/>
        </p:nvGrpSpPr>
        <p:grpSpPr>
          <a:xfrm>
            <a:off x="1425821" y="1900619"/>
            <a:ext cx="142875" cy="14287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8" name="TextBox 18"/>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pic>
        <p:nvPicPr>
          <p:cNvPr id="21" name="Picture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287328">
            <a:off x="8194472" y="3278140"/>
            <a:ext cx="677905" cy="1406972"/>
          </a:xfrm>
          <a:prstGeom prst="rect">
            <a:avLst/>
          </a:prstGeom>
        </p:spPr>
      </p:pic>
      <p:sp>
        <p:nvSpPr>
          <p:cNvPr id="22" name="TextBox 22"/>
          <p:cNvSpPr txBox="1"/>
          <p:nvPr/>
        </p:nvSpPr>
        <p:spPr>
          <a:xfrm>
            <a:off x="0" y="541344"/>
            <a:ext cx="13716000" cy="769441"/>
          </a:xfrm>
          <a:prstGeom prst="rect">
            <a:avLst/>
          </a:prstGeom>
        </p:spPr>
        <p:txBody>
          <a:bodyPr wrap="square" lIns="0" tIns="0" rIns="0" bIns="0" rtlCol="0" anchor="t">
            <a:spAutoFit/>
          </a:bodyPr>
          <a:lstStyle/>
          <a:p>
            <a:pPr algn="ctr"/>
            <a:r>
              <a:rPr lang="vi-VN" sz="5000" b="1" dirty="0">
                <a:solidFill>
                  <a:srgbClr val="333333"/>
                </a:solidFill>
                <a:latin typeface="Calibri"/>
                <a:ea typeface="Calibri" panose="020F0502020204030204" pitchFamily="34" charset="0"/>
                <a:cs typeface="Calibri"/>
              </a:rPr>
              <a:t>Mã nguồn mở là gì? </a:t>
            </a:r>
          </a:p>
        </p:txBody>
      </p:sp>
      <p:grpSp>
        <p:nvGrpSpPr>
          <p:cNvPr id="4" name="Group 4"/>
          <p:cNvGrpSpPr/>
          <p:nvPr/>
        </p:nvGrpSpPr>
        <p:grpSpPr>
          <a:xfrm>
            <a:off x="1568377" y="1965109"/>
            <a:ext cx="9881051" cy="3395724"/>
            <a:chOff x="0" y="0"/>
            <a:chExt cx="1625133" cy="960397"/>
          </a:xfrm>
        </p:grpSpPr>
        <p:sp>
          <p:nvSpPr>
            <p:cNvPr id="5" name="Freeform 5"/>
            <p:cNvSpPr/>
            <p:nvPr/>
          </p:nvSpPr>
          <p:spPr>
            <a:xfrm>
              <a:off x="0" y="0"/>
              <a:ext cx="1625133" cy="960397"/>
            </a:xfrm>
            <a:custGeom>
              <a:avLst/>
              <a:gdLst/>
              <a:ahLst/>
              <a:cxnLst/>
              <a:rect l="l" t="t" r="r" b="b"/>
              <a:pathLst>
                <a:path w="1625133" h="960397">
                  <a:moveTo>
                    <a:pt x="63989" y="0"/>
                  </a:moveTo>
                  <a:lnTo>
                    <a:pt x="1561145" y="0"/>
                  </a:lnTo>
                  <a:cubicBezTo>
                    <a:pt x="1596485" y="0"/>
                    <a:pt x="1625133" y="28649"/>
                    <a:pt x="1625133" y="63989"/>
                  </a:cubicBezTo>
                  <a:lnTo>
                    <a:pt x="1625133" y="896409"/>
                  </a:lnTo>
                  <a:cubicBezTo>
                    <a:pt x="1625133" y="931749"/>
                    <a:pt x="1596485" y="960397"/>
                    <a:pt x="1561145" y="960397"/>
                  </a:cubicBezTo>
                  <a:lnTo>
                    <a:pt x="63989" y="960397"/>
                  </a:lnTo>
                  <a:cubicBezTo>
                    <a:pt x="28649" y="960397"/>
                    <a:pt x="0" y="931749"/>
                    <a:pt x="0" y="896409"/>
                  </a:cubicBezTo>
                  <a:lnTo>
                    <a:pt x="0" y="63989"/>
                  </a:lnTo>
                  <a:cubicBezTo>
                    <a:pt x="0" y="28649"/>
                    <a:pt x="28649" y="0"/>
                    <a:pt x="63989" y="0"/>
                  </a:cubicBezTo>
                  <a:close/>
                </a:path>
              </a:pathLst>
            </a:custGeom>
            <a:solidFill>
              <a:srgbClr val="FFF9F5"/>
            </a:solidFill>
            <a:ln w="38100">
              <a:solidFill>
                <a:srgbClr val="000000"/>
              </a:solidFill>
            </a:ln>
          </p:spPr>
          <p:txBody>
            <a:bodyPr/>
            <a:lstStyle/>
            <a:p>
              <a:endParaRPr lang="en-US"/>
            </a:p>
          </p:txBody>
        </p:sp>
        <p:sp>
          <p:nvSpPr>
            <p:cNvPr id="6" name="TextBox 6"/>
            <p:cNvSpPr txBox="1"/>
            <p:nvPr/>
          </p:nvSpPr>
          <p:spPr>
            <a:xfrm>
              <a:off x="0" y="47625"/>
              <a:ext cx="812800" cy="765175"/>
            </a:xfrm>
            <a:prstGeom prst="rect">
              <a:avLst/>
            </a:prstGeom>
          </p:spPr>
          <p:txBody>
            <a:bodyPr lIns="38100" tIns="38100" rIns="38100" bIns="38100" rtlCol="0" anchor="ctr"/>
            <a:lstStyle/>
            <a:p>
              <a:pPr algn="ctr" defTabSz="685800">
                <a:lnSpc>
                  <a:spcPts val="1901"/>
                </a:lnSpc>
                <a:defRPr/>
              </a:pPr>
              <a:endParaRPr sz="1350">
                <a:solidFill>
                  <a:prstClr val="black"/>
                </a:solidFill>
                <a:latin typeface="Calibri" panose="020F0502020204030204"/>
              </a:endParaRPr>
            </a:p>
          </p:txBody>
        </p:sp>
      </p:grpSp>
      <p:sp>
        <p:nvSpPr>
          <p:cNvPr id="25" name="TextBox 24">
            <a:extLst>
              <a:ext uri="{FF2B5EF4-FFF2-40B4-BE49-F238E27FC236}">
                <a16:creationId xmlns:a16="http://schemas.microsoft.com/office/drawing/2014/main" id="{19318E21-C55F-0814-6F45-1E2C8EF4943E}"/>
              </a:ext>
            </a:extLst>
          </p:cNvPr>
          <p:cNvSpPr txBox="1"/>
          <p:nvPr/>
        </p:nvSpPr>
        <p:spPr>
          <a:xfrm>
            <a:off x="1899465" y="2200566"/>
            <a:ext cx="9424554" cy="2862322"/>
          </a:xfrm>
          <a:prstGeom prst="rect">
            <a:avLst/>
          </a:prstGeom>
          <a:noFill/>
        </p:spPr>
        <p:txBody>
          <a:bodyPr wrap="square" lIns="91440" tIns="45720" rIns="91440" bIns="45720" anchor="t">
            <a:spAutoFit/>
          </a:bodyPr>
          <a:lstStyle/>
          <a:p>
            <a:pPr algn="just"/>
            <a:r>
              <a:rPr lang="vi-VN" sz="3600" dirty="0">
                <a:latin typeface="Arial"/>
                <a:ea typeface="+mn-lt"/>
                <a:cs typeface="Arial"/>
              </a:rPr>
              <a:t>Mã </a:t>
            </a:r>
            <a:r>
              <a:rPr lang="vi-VN" sz="3600" i="0" dirty="0">
                <a:effectLst/>
                <a:latin typeface="Arial"/>
                <a:ea typeface="+mn-lt"/>
                <a:cs typeface="Arial"/>
              </a:rPr>
              <a:t>nguồn mở (</a:t>
            </a:r>
            <a:r>
              <a:rPr lang="vi-VN" sz="3600" i="0" dirty="0" err="1">
                <a:effectLst/>
                <a:latin typeface="Arial"/>
                <a:ea typeface="+mn-lt"/>
                <a:cs typeface="Arial"/>
              </a:rPr>
              <a:t>open</a:t>
            </a:r>
            <a:r>
              <a:rPr lang="vi-VN" sz="3600" i="0" dirty="0">
                <a:effectLst/>
                <a:latin typeface="Arial"/>
                <a:ea typeface="+mn-lt"/>
                <a:cs typeface="Arial"/>
              </a:rPr>
              <a:t> </a:t>
            </a:r>
            <a:r>
              <a:rPr lang="vi-VN" sz="3600" i="0" dirty="0" err="1">
                <a:effectLst/>
                <a:latin typeface="Arial"/>
                <a:ea typeface="+mn-lt"/>
                <a:cs typeface="Arial"/>
              </a:rPr>
              <a:t>source</a:t>
            </a:r>
            <a:r>
              <a:rPr lang="vi-VN" sz="3600" i="0" dirty="0">
                <a:effectLst/>
                <a:latin typeface="Arial"/>
                <a:ea typeface="+mn-lt"/>
                <a:cs typeface="Arial"/>
              </a:rPr>
              <a:t>) </a:t>
            </a:r>
            <a:r>
              <a:rPr lang="vi-VN" sz="3600" dirty="0">
                <a:latin typeface="Arial"/>
                <a:ea typeface="+mn-lt"/>
                <a:cs typeface="Arial"/>
              </a:rPr>
              <a:t>là thuật ngữ chỉ phần mềm hoặc các thành phần </a:t>
            </a:r>
            <a:r>
              <a:rPr lang="vi-VN" sz="3600" dirty="0" err="1">
                <a:latin typeface="Arial"/>
                <a:ea typeface="+mn-lt"/>
                <a:cs typeface="Arial"/>
              </a:rPr>
              <a:t>phần</a:t>
            </a:r>
            <a:r>
              <a:rPr lang="vi-VN" sz="3600" dirty="0">
                <a:latin typeface="Arial"/>
                <a:ea typeface="+mn-lt"/>
                <a:cs typeface="Arial"/>
              </a:rPr>
              <a:t> mềm có mã nguồn </a:t>
            </a:r>
            <a:r>
              <a:rPr lang="vi-VN" sz="3600" i="0" dirty="0">
                <a:effectLst/>
                <a:latin typeface="Arial"/>
                <a:ea typeface="+mn-lt"/>
                <a:cs typeface="Arial"/>
              </a:rPr>
              <a:t>được </a:t>
            </a:r>
            <a:r>
              <a:rPr lang="vi-VN" sz="3600" dirty="0">
                <a:latin typeface="Arial"/>
                <a:ea typeface="+mn-lt"/>
                <a:cs typeface="Arial"/>
              </a:rPr>
              <a:t>công khai </a:t>
            </a:r>
            <a:r>
              <a:rPr lang="vi-VN" sz="3600" i="0" dirty="0">
                <a:effectLst/>
                <a:latin typeface="Arial"/>
                <a:ea typeface="+mn-lt"/>
                <a:cs typeface="Arial"/>
              </a:rPr>
              <a:t>và cho </a:t>
            </a:r>
            <a:r>
              <a:rPr lang="vi-VN" sz="3600" dirty="0">
                <a:latin typeface="Arial"/>
                <a:ea typeface="+mn-lt"/>
                <a:cs typeface="Arial"/>
              </a:rPr>
              <a:t>phép người dùng xem, sửa đổi, phân phối và tái sử dụng lại một cách tự do</a:t>
            </a:r>
            <a:r>
              <a:rPr lang="vi-VN" sz="3600" i="0" dirty="0">
                <a:effectLst/>
                <a:latin typeface="Arial"/>
                <a:ea typeface="+mn-lt"/>
                <a:cs typeface="Arial"/>
              </a:rPr>
              <a:t>.</a:t>
            </a:r>
            <a:endParaRPr lang="en-US" dirty="0">
              <a:latin typeface="Arial"/>
              <a:ea typeface="+mn-lt"/>
              <a:cs typeface="Arial"/>
            </a:endParaRPr>
          </a:p>
        </p:txBody>
      </p:sp>
      <p:sp>
        <p:nvSpPr>
          <p:cNvPr id="19" name="Slide Number Placeholder 18">
            <a:extLst>
              <a:ext uri="{FF2B5EF4-FFF2-40B4-BE49-F238E27FC236}">
                <a16:creationId xmlns:a16="http://schemas.microsoft.com/office/drawing/2014/main" id="{E71E4A1D-7377-DDED-8125-D561081674F7}"/>
              </a:ext>
            </a:extLst>
          </p:cNvPr>
          <p:cNvSpPr>
            <a:spLocks noGrp="1"/>
          </p:cNvSpPr>
          <p:nvPr>
            <p:ph type="sldNum" sz="quarter" idx="12"/>
          </p:nvPr>
        </p:nvSpPr>
        <p:spPr/>
        <p:txBody>
          <a:bodyPr/>
          <a:lstStyle/>
          <a:p>
            <a:fld id="{B6F15528-21DE-4FAA-801E-634DDDAF4B2B}"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05" t="13096" r="4114" b="8402"/>
          <a:stretch>
            <a:fillRect/>
          </a:stretch>
        </p:blipFill>
        <p:spPr>
          <a:xfrm>
            <a:off x="-97074" y="-747346"/>
            <a:ext cx="13813073" cy="10286999"/>
          </a:xfrm>
          <a:prstGeom prst="rect">
            <a:avLst/>
          </a:prstGeom>
        </p:spPr>
      </p:pic>
      <p:grpSp>
        <p:nvGrpSpPr>
          <p:cNvPr id="10" name="Group 10"/>
          <p:cNvGrpSpPr/>
          <p:nvPr/>
        </p:nvGrpSpPr>
        <p:grpSpPr>
          <a:xfrm>
            <a:off x="1072325" y="1900619"/>
            <a:ext cx="142875" cy="142875"/>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12" name="TextBox 12"/>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grpSp>
        <p:nvGrpSpPr>
          <p:cNvPr id="13" name="Group 13"/>
          <p:cNvGrpSpPr/>
          <p:nvPr/>
        </p:nvGrpSpPr>
        <p:grpSpPr>
          <a:xfrm>
            <a:off x="1249690" y="1900619"/>
            <a:ext cx="142875" cy="142875"/>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15" name="TextBox 15"/>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grpSp>
        <p:nvGrpSpPr>
          <p:cNvPr id="16" name="Group 16"/>
          <p:cNvGrpSpPr/>
          <p:nvPr/>
        </p:nvGrpSpPr>
        <p:grpSpPr>
          <a:xfrm>
            <a:off x="1425821" y="1900619"/>
            <a:ext cx="142875" cy="14287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8" name="TextBox 18"/>
            <p:cNvSpPr txBox="1"/>
            <p:nvPr/>
          </p:nvSpPr>
          <p:spPr>
            <a:xfrm>
              <a:off x="76200" y="66675"/>
              <a:ext cx="660400" cy="669925"/>
            </a:xfrm>
            <a:prstGeom prst="rect">
              <a:avLst/>
            </a:prstGeom>
          </p:spPr>
          <p:txBody>
            <a:bodyPr lIns="38100" tIns="38100" rIns="38100" bIns="38100" rtlCol="0" anchor="ctr"/>
            <a:lstStyle/>
            <a:p>
              <a:pPr algn="ctr" defTabSz="685800">
                <a:lnSpc>
                  <a:spcPts val="225"/>
                </a:lnSpc>
                <a:defRPr/>
              </a:pPr>
              <a:endParaRPr sz="1350">
                <a:solidFill>
                  <a:prstClr val="black"/>
                </a:solidFill>
                <a:latin typeface="Calibri" panose="020F0502020204030204"/>
              </a:endParaRPr>
            </a:p>
          </p:txBody>
        </p:sp>
      </p:grpSp>
      <p:sp>
        <p:nvSpPr>
          <p:cNvPr id="19" name="AutoShape 19"/>
          <p:cNvSpPr/>
          <p:nvPr/>
        </p:nvSpPr>
        <p:spPr>
          <a:xfrm>
            <a:off x="2181686" y="1972057"/>
            <a:ext cx="2827035"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426437" y="1596682"/>
            <a:ext cx="10279486" cy="3543531"/>
            <a:chOff x="0" y="0"/>
            <a:chExt cx="1625133" cy="960397"/>
          </a:xfrm>
        </p:grpSpPr>
        <p:sp>
          <p:nvSpPr>
            <p:cNvPr id="5" name="Freeform 5"/>
            <p:cNvSpPr/>
            <p:nvPr/>
          </p:nvSpPr>
          <p:spPr>
            <a:xfrm>
              <a:off x="0" y="0"/>
              <a:ext cx="1625133" cy="960397"/>
            </a:xfrm>
            <a:custGeom>
              <a:avLst/>
              <a:gdLst/>
              <a:ahLst/>
              <a:cxnLst/>
              <a:rect l="l" t="t" r="r" b="b"/>
              <a:pathLst>
                <a:path w="1625133" h="960397">
                  <a:moveTo>
                    <a:pt x="63989" y="0"/>
                  </a:moveTo>
                  <a:lnTo>
                    <a:pt x="1561145" y="0"/>
                  </a:lnTo>
                  <a:cubicBezTo>
                    <a:pt x="1596485" y="0"/>
                    <a:pt x="1625133" y="28649"/>
                    <a:pt x="1625133" y="63989"/>
                  </a:cubicBezTo>
                  <a:lnTo>
                    <a:pt x="1625133" y="896409"/>
                  </a:lnTo>
                  <a:cubicBezTo>
                    <a:pt x="1625133" y="931749"/>
                    <a:pt x="1596485" y="960397"/>
                    <a:pt x="1561145" y="960397"/>
                  </a:cubicBezTo>
                  <a:lnTo>
                    <a:pt x="63989" y="960397"/>
                  </a:lnTo>
                  <a:cubicBezTo>
                    <a:pt x="28649" y="960397"/>
                    <a:pt x="0" y="931749"/>
                    <a:pt x="0" y="896409"/>
                  </a:cubicBezTo>
                  <a:lnTo>
                    <a:pt x="0" y="63989"/>
                  </a:lnTo>
                  <a:cubicBezTo>
                    <a:pt x="0" y="28649"/>
                    <a:pt x="28649" y="0"/>
                    <a:pt x="63989" y="0"/>
                  </a:cubicBezTo>
                  <a:close/>
                </a:path>
              </a:pathLst>
            </a:custGeom>
            <a:solidFill>
              <a:srgbClr val="FFF9F5"/>
            </a:solidFill>
            <a:ln w="38100">
              <a:solidFill>
                <a:srgbClr val="000000"/>
              </a:solidFill>
            </a:ln>
          </p:spPr>
        </p:sp>
        <p:sp>
          <p:nvSpPr>
            <p:cNvPr id="6" name="TextBox 6"/>
            <p:cNvSpPr txBox="1"/>
            <p:nvPr/>
          </p:nvSpPr>
          <p:spPr>
            <a:xfrm>
              <a:off x="0" y="47625"/>
              <a:ext cx="812800" cy="765175"/>
            </a:xfrm>
            <a:prstGeom prst="rect">
              <a:avLst/>
            </a:prstGeom>
          </p:spPr>
          <p:txBody>
            <a:bodyPr lIns="38100" tIns="38100" rIns="38100" bIns="38100" rtlCol="0" anchor="ctr"/>
            <a:lstStyle/>
            <a:p>
              <a:pPr algn="ctr" defTabSz="685800">
                <a:lnSpc>
                  <a:spcPts val="1901"/>
                </a:lnSpc>
                <a:defRPr/>
              </a:pPr>
              <a:endParaRPr sz="1350">
                <a:solidFill>
                  <a:prstClr val="black"/>
                </a:solidFill>
                <a:latin typeface="Calibri" panose="020F0502020204030204"/>
              </a:endParaRPr>
            </a:p>
          </p:txBody>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281225">
            <a:off x="11625398" y="5195666"/>
            <a:ext cx="1760468" cy="707388"/>
          </a:xfrm>
          <a:prstGeom prst="rect">
            <a:avLst/>
          </a:prstGeom>
        </p:spPr>
      </p:pic>
      <p:sp>
        <p:nvSpPr>
          <p:cNvPr id="22" name="TextBox 22"/>
          <p:cNvSpPr txBox="1"/>
          <p:nvPr/>
        </p:nvSpPr>
        <p:spPr>
          <a:xfrm>
            <a:off x="1555244" y="1648517"/>
            <a:ext cx="9697357" cy="4431983"/>
          </a:xfrm>
          <a:prstGeom prst="rect">
            <a:avLst/>
          </a:prstGeom>
        </p:spPr>
        <p:txBody>
          <a:bodyPr wrap="square" lIns="0" tIns="0" rIns="0" bIns="0" rtlCol="0" anchor="t">
            <a:spAutoFit/>
          </a:bodyPr>
          <a:lstStyle/>
          <a:p>
            <a:pPr marL="571500" indent="-571500" algn="just" fontAlgn="base">
              <a:buFont typeface="Arial"/>
              <a:buChar char="•"/>
            </a:pPr>
            <a:r>
              <a:rPr lang="vi-VN" sz="3600" dirty="0">
                <a:latin typeface="Calibri "/>
              </a:rPr>
              <a:t>Tính minh bạch</a:t>
            </a:r>
            <a:endParaRPr lang="en-US"/>
          </a:p>
          <a:p>
            <a:pPr marL="571500" indent="-571500" algn="just">
              <a:buFont typeface="Arial"/>
              <a:buChar char="•"/>
            </a:pPr>
            <a:r>
              <a:rPr lang="vi-VN" sz="3600" dirty="0">
                <a:latin typeface="Calibri "/>
              </a:rPr>
              <a:t>Tính linh hoạt</a:t>
            </a:r>
          </a:p>
          <a:p>
            <a:pPr marL="571500" indent="-571500" algn="just">
              <a:buFont typeface="Arial"/>
              <a:buChar char="•"/>
            </a:pPr>
            <a:r>
              <a:rPr lang="vi-VN" sz="3600" dirty="0">
                <a:latin typeface="Calibri "/>
              </a:rPr>
              <a:t>Tính ổn định</a:t>
            </a:r>
          </a:p>
          <a:p>
            <a:pPr marL="571500" indent="-571500" algn="just">
              <a:buFont typeface="Arial"/>
              <a:buChar char="•"/>
            </a:pPr>
            <a:r>
              <a:rPr lang="vi-VN" sz="3600" dirty="0">
                <a:latin typeface="Calibri "/>
              </a:rPr>
              <a:t>Tính bảo mật</a:t>
            </a:r>
          </a:p>
          <a:p>
            <a:pPr marL="571500" indent="-571500" algn="just">
              <a:buFont typeface="Arial"/>
              <a:buChar char="•"/>
            </a:pPr>
            <a:r>
              <a:rPr lang="vi-VN" sz="3600" dirty="0">
                <a:latin typeface="Calibri "/>
              </a:rPr>
              <a:t>Khả năng hợp tác</a:t>
            </a:r>
          </a:p>
          <a:p>
            <a:pPr marL="571500" indent="-571500" algn="just">
              <a:buFont typeface="Arial"/>
              <a:buChar char="•"/>
            </a:pPr>
            <a:r>
              <a:rPr lang="vi-VN" sz="3600" dirty="0">
                <a:latin typeface="Calibri "/>
              </a:rPr>
              <a:t>Tính tương thích</a:t>
            </a:r>
          </a:p>
          <a:p>
            <a:pPr algn="just"/>
            <a:br>
              <a:rPr lang="vi-VN" sz="3600" dirty="0">
                <a:latin typeface="Calibri "/>
              </a:rPr>
            </a:br>
            <a:endParaRPr lang="en-US" sz="3600">
              <a:solidFill>
                <a:srgbClr val="010F29"/>
              </a:solidFill>
              <a:latin typeface="Calibri "/>
              <a:cs typeface="Times New Roman" panose="02020603050405020304" pitchFamily="18" charset="0"/>
            </a:endParaRPr>
          </a:p>
        </p:txBody>
      </p:sp>
      <p:sp>
        <p:nvSpPr>
          <p:cNvPr id="9" name="TextBox 8">
            <a:extLst>
              <a:ext uri="{FF2B5EF4-FFF2-40B4-BE49-F238E27FC236}">
                <a16:creationId xmlns:a16="http://schemas.microsoft.com/office/drawing/2014/main" id="{63302DBF-8D35-557F-D15D-2FB02126B87B}"/>
              </a:ext>
            </a:extLst>
          </p:cNvPr>
          <p:cNvSpPr txBox="1"/>
          <p:nvPr/>
        </p:nvSpPr>
        <p:spPr>
          <a:xfrm>
            <a:off x="-346189" y="410260"/>
            <a:ext cx="13813073" cy="861774"/>
          </a:xfrm>
          <a:prstGeom prst="rect">
            <a:avLst/>
          </a:prstGeom>
          <a:noFill/>
        </p:spPr>
        <p:txBody>
          <a:bodyPr wrap="square" lIns="91440" tIns="45720" rIns="91440" bIns="45720" anchor="t">
            <a:spAutoFit/>
          </a:bodyPr>
          <a:lstStyle/>
          <a:p>
            <a:pPr algn="ctr"/>
            <a:r>
              <a:rPr lang="en-US" sz="5000" b="1" dirty="0">
                <a:solidFill>
                  <a:srgbClr val="05192D"/>
                </a:solidFill>
                <a:cs typeface="Calibri"/>
              </a:rPr>
              <a:t>Lợi </a:t>
            </a:r>
            <a:r>
              <a:rPr lang="en-US" sz="5000" b="1" dirty="0" err="1">
                <a:solidFill>
                  <a:srgbClr val="05192D"/>
                </a:solidFill>
                <a:cs typeface="Calibri"/>
              </a:rPr>
              <a:t>ích</a:t>
            </a:r>
            <a:endParaRPr lang="en-US" sz="5000" b="1" i="0" dirty="0" err="1">
              <a:solidFill>
                <a:srgbClr val="05192D"/>
              </a:solidFill>
              <a:effectLst/>
              <a:cs typeface="Calibri"/>
            </a:endParaRPr>
          </a:p>
        </p:txBody>
      </p:sp>
      <p:sp>
        <p:nvSpPr>
          <p:cNvPr id="7" name="Slide Number Placeholder 6">
            <a:extLst>
              <a:ext uri="{FF2B5EF4-FFF2-40B4-BE49-F238E27FC236}">
                <a16:creationId xmlns:a16="http://schemas.microsoft.com/office/drawing/2014/main" id="{B0D5A18B-BA67-3ACB-35AF-82F7500DF144}"/>
              </a:ext>
            </a:extLst>
          </p:cNvPr>
          <p:cNvSpPr>
            <a:spLocks noGrp="1"/>
          </p:cNvSpPr>
          <p:nvPr>
            <p:ph type="sldNum" sz="quarter" idx="12"/>
          </p:nvPr>
        </p:nvSpPr>
        <p:spPr/>
        <p:txBody>
          <a:bodyPr/>
          <a:lstStyle/>
          <a:p>
            <a:fld id="{B6F15528-21DE-4FAA-801E-634DDDAF4B2B}" type="slidenum">
              <a:rPr lang="en-US" smtClean="0"/>
              <a:t>7</a:t>
            </a:fld>
            <a:endParaRPr lang="en-US"/>
          </a:p>
        </p:txBody>
      </p:sp>
    </p:spTree>
    <p:extLst>
      <p:ext uri="{BB962C8B-B14F-4D97-AF65-F5344CB8AC3E}">
        <p14:creationId xmlns:p14="http://schemas.microsoft.com/office/powerpoint/2010/main" val="2907565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02" t="13018" r="3834" b="8410"/>
          <a:stretch>
            <a:fillRect/>
          </a:stretch>
        </p:blipFill>
        <p:spPr>
          <a:xfrm>
            <a:off x="0" y="-571500"/>
            <a:ext cx="13716000" cy="12192000"/>
          </a:xfrm>
          <a:prstGeom prst="rect">
            <a:avLst/>
          </a:prstGeom>
        </p:spPr>
      </p:pic>
      <p:grpSp>
        <p:nvGrpSpPr>
          <p:cNvPr id="3" name="Group 3"/>
          <p:cNvGrpSpPr/>
          <p:nvPr/>
        </p:nvGrpSpPr>
        <p:grpSpPr>
          <a:xfrm>
            <a:off x="1878445" y="2713641"/>
            <a:ext cx="9959111" cy="4859720"/>
            <a:chOff x="0" y="0"/>
            <a:chExt cx="3497301" cy="1706568"/>
          </a:xfrm>
        </p:grpSpPr>
        <p:sp>
          <p:nvSpPr>
            <p:cNvPr id="4" name="Freeform 4"/>
            <p:cNvSpPr/>
            <p:nvPr/>
          </p:nvSpPr>
          <p:spPr>
            <a:xfrm>
              <a:off x="0" y="0"/>
              <a:ext cx="3497301" cy="1706568"/>
            </a:xfrm>
            <a:custGeom>
              <a:avLst/>
              <a:gdLst/>
              <a:ahLst/>
              <a:cxnLst/>
              <a:rect l="l" t="t" r="r" b="b"/>
              <a:pathLst>
                <a:path w="3497301" h="1706568">
                  <a:moveTo>
                    <a:pt x="29734" y="0"/>
                  </a:moveTo>
                  <a:lnTo>
                    <a:pt x="3467567" y="0"/>
                  </a:lnTo>
                  <a:cubicBezTo>
                    <a:pt x="3483989" y="0"/>
                    <a:pt x="3497301" y="13313"/>
                    <a:pt x="3497301" y="29734"/>
                  </a:cubicBezTo>
                  <a:lnTo>
                    <a:pt x="3497301" y="1676834"/>
                  </a:lnTo>
                  <a:cubicBezTo>
                    <a:pt x="3497301" y="1693256"/>
                    <a:pt x="3483989" y="1706568"/>
                    <a:pt x="3467567" y="1706568"/>
                  </a:cubicBezTo>
                  <a:lnTo>
                    <a:pt x="29734" y="1706568"/>
                  </a:lnTo>
                  <a:cubicBezTo>
                    <a:pt x="13313" y="1706568"/>
                    <a:pt x="0" y="1693256"/>
                    <a:pt x="0" y="1676834"/>
                  </a:cubicBezTo>
                  <a:lnTo>
                    <a:pt x="0" y="29734"/>
                  </a:lnTo>
                  <a:cubicBezTo>
                    <a:pt x="0" y="13313"/>
                    <a:pt x="13313" y="0"/>
                    <a:pt x="29734" y="0"/>
                  </a:cubicBezTo>
                  <a:close/>
                </a:path>
              </a:pathLst>
            </a:custGeom>
            <a:solidFill>
              <a:srgbClr val="FFF9F5"/>
            </a:solidFill>
            <a:ln w="38100">
              <a:solidFill>
                <a:srgbClr val="000000"/>
              </a:solidFill>
            </a:ln>
          </p:spPr>
          <p:txBody>
            <a:bodyPr/>
            <a:lstStyle/>
            <a:p>
              <a:endParaRPr lang="en-US"/>
            </a:p>
          </p:txBody>
        </p:sp>
        <p:sp>
          <p:nvSpPr>
            <p:cNvPr id="5" name="TextBox 5"/>
            <p:cNvSpPr txBox="1"/>
            <p:nvPr/>
          </p:nvSpPr>
          <p:spPr>
            <a:xfrm>
              <a:off x="0" y="47625"/>
              <a:ext cx="812800" cy="765175"/>
            </a:xfrm>
            <a:prstGeom prst="rect">
              <a:avLst/>
            </a:prstGeom>
          </p:spPr>
          <p:txBody>
            <a:bodyPr lIns="38100" tIns="38100" rIns="38100" bIns="38100" rtlCol="0" anchor="ctr"/>
            <a:lstStyle/>
            <a:p>
              <a:pPr algn="ctr">
                <a:lnSpc>
                  <a:spcPts val="1901"/>
                </a:lnSpc>
              </a:pPr>
              <a:endParaRPr sz="1350"/>
            </a:p>
          </p:txBody>
        </p:sp>
      </p:grpSp>
      <p:sp>
        <p:nvSpPr>
          <p:cNvPr id="7" name="TextBox 7"/>
          <p:cNvSpPr txBox="1"/>
          <p:nvPr/>
        </p:nvSpPr>
        <p:spPr>
          <a:xfrm>
            <a:off x="2565522" y="4320463"/>
            <a:ext cx="8584956" cy="1577355"/>
          </a:xfrm>
          <a:prstGeom prst="rect">
            <a:avLst/>
          </a:prstGeom>
        </p:spPr>
        <p:txBody>
          <a:bodyPr lIns="0" tIns="0" rIns="0" bIns="0" rtlCol="0" anchor="t">
            <a:spAutoFit/>
          </a:bodyPr>
          <a:lstStyle/>
          <a:p>
            <a:pPr algn="ctr">
              <a:lnSpc>
                <a:spcPts val="12319"/>
              </a:lnSpc>
            </a:pPr>
            <a:r>
              <a:rPr lang="en-US" sz="12319" err="1">
                <a:solidFill>
                  <a:srgbClr val="010F29"/>
                </a:solidFill>
                <a:latin typeface="Jua" charset="-127"/>
              </a:rPr>
              <a:t>sssf</a:t>
            </a:r>
            <a:endParaRPr lang="en-US" sz="12319">
              <a:solidFill>
                <a:srgbClr val="010F29"/>
              </a:solidFill>
              <a:latin typeface="Jua" charset="-127"/>
            </a:endParaRPr>
          </a:p>
        </p:txBody>
      </p:sp>
      <p:grpSp>
        <p:nvGrpSpPr>
          <p:cNvPr id="8" name="Group 8"/>
          <p:cNvGrpSpPr/>
          <p:nvPr/>
        </p:nvGrpSpPr>
        <p:grpSpPr>
          <a:xfrm>
            <a:off x="2378366" y="3088740"/>
            <a:ext cx="142875" cy="14287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37F78"/>
            </a:solidFill>
          </p:spPr>
        </p:sp>
        <p:sp>
          <p:nvSpPr>
            <p:cNvPr id="10" name="TextBox 10"/>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1" name="Group 11"/>
          <p:cNvGrpSpPr/>
          <p:nvPr/>
        </p:nvGrpSpPr>
        <p:grpSpPr>
          <a:xfrm>
            <a:off x="2555731" y="3088740"/>
            <a:ext cx="142875" cy="142875"/>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D4D2"/>
            </a:solidFill>
          </p:spPr>
        </p:sp>
        <p:sp>
          <p:nvSpPr>
            <p:cNvPr id="13" name="TextBox 13"/>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grpSp>
        <p:nvGrpSpPr>
          <p:cNvPr id="14" name="Group 14"/>
          <p:cNvGrpSpPr/>
          <p:nvPr/>
        </p:nvGrpSpPr>
        <p:grpSpPr>
          <a:xfrm>
            <a:off x="2731862" y="3088740"/>
            <a:ext cx="142875" cy="14287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E4677"/>
            </a:solidFill>
          </p:spPr>
        </p:sp>
        <p:sp>
          <p:nvSpPr>
            <p:cNvPr id="16" name="TextBox 16"/>
            <p:cNvSpPr txBox="1"/>
            <p:nvPr/>
          </p:nvSpPr>
          <p:spPr>
            <a:xfrm>
              <a:off x="76200" y="66675"/>
              <a:ext cx="660400" cy="669925"/>
            </a:xfrm>
            <a:prstGeom prst="rect">
              <a:avLst/>
            </a:prstGeom>
          </p:spPr>
          <p:txBody>
            <a:bodyPr lIns="38100" tIns="38100" rIns="38100" bIns="38100" rtlCol="0" anchor="ctr"/>
            <a:lstStyle/>
            <a:p>
              <a:pPr algn="ctr">
                <a:lnSpc>
                  <a:spcPts val="225"/>
                </a:lnSpc>
              </a:pPr>
              <a:endParaRPr sz="1350"/>
            </a:p>
          </p:txBody>
        </p:sp>
      </p:grpSp>
      <p:sp>
        <p:nvSpPr>
          <p:cNvPr id="17" name="AutoShape 17"/>
          <p:cNvSpPr/>
          <p:nvPr/>
        </p:nvSpPr>
        <p:spPr>
          <a:xfrm>
            <a:off x="3524876" y="3170893"/>
            <a:ext cx="6293804" cy="0"/>
          </a:xfrm>
          <a:prstGeom prst="line">
            <a:avLst/>
          </a:prstGeom>
          <a:ln w="19050" cap="flat">
            <a:solidFill>
              <a:srgbClr val="000000"/>
            </a:solidFill>
            <a:prstDash val="solid"/>
            <a:headEnd type="none" w="sm" len="sm"/>
            <a:tailEnd type="none" w="sm" len="sm"/>
          </a:ln>
        </p:spPr>
      </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7225" y="5592855"/>
            <a:ext cx="563738" cy="563738"/>
          </a:xfrm>
          <a:prstGeom prst="rect">
            <a:avLst/>
          </a:prstGeom>
        </p:spPr>
      </p:pic>
      <p:pic>
        <p:nvPicPr>
          <p:cNvPr id="20" name="Picture 2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84843" y="2004131"/>
            <a:ext cx="449438" cy="449438"/>
          </a:xfrm>
          <a:prstGeom prst="rect">
            <a:avLst/>
          </a:prstGeom>
        </p:spPr>
      </p:pic>
      <p:pic>
        <p:nvPicPr>
          <p:cNvPr id="21" name="Picture 2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974078">
            <a:off x="-1410687" y="-54694"/>
            <a:ext cx="3129125" cy="3086100"/>
          </a:xfrm>
          <a:prstGeom prst="rect">
            <a:avLst/>
          </a:prstGeom>
        </p:spPr>
      </p:pic>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974078">
            <a:off x="12151438" y="7989169"/>
            <a:ext cx="3129125" cy="3086100"/>
          </a:xfrm>
          <a:prstGeom prst="rect">
            <a:avLst/>
          </a:prstGeom>
        </p:spPr>
      </p:pic>
      <p:pic>
        <p:nvPicPr>
          <p:cNvPr id="25" name="Picture 2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567016">
            <a:off x="863547" y="2456734"/>
            <a:ext cx="1349051" cy="370835"/>
          </a:xfrm>
          <a:prstGeom prst="rect">
            <a:avLst/>
          </a:prstGeom>
        </p:spPr>
      </p:pic>
      <p:sp>
        <p:nvSpPr>
          <p:cNvPr id="27" name="TextBox 26">
            <a:extLst>
              <a:ext uri="{FF2B5EF4-FFF2-40B4-BE49-F238E27FC236}">
                <a16:creationId xmlns:a16="http://schemas.microsoft.com/office/drawing/2014/main" id="{4D221CF1-CE08-D502-7F79-4241300A4368}"/>
              </a:ext>
            </a:extLst>
          </p:cNvPr>
          <p:cNvSpPr txBox="1"/>
          <p:nvPr/>
        </p:nvSpPr>
        <p:spPr>
          <a:xfrm>
            <a:off x="2335993" y="4735716"/>
            <a:ext cx="8516470" cy="1477328"/>
          </a:xfrm>
          <a:prstGeom prst="rect">
            <a:avLst/>
          </a:prstGeom>
          <a:noFill/>
        </p:spPr>
        <p:txBody>
          <a:bodyPr wrap="square" lIns="91440" tIns="45720" rIns="91440" bIns="45720" anchor="t">
            <a:spAutoFit/>
          </a:bodyPr>
          <a:lstStyle/>
          <a:p>
            <a:pPr algn="ctr"/>
            <a:r>
              <a:rPr lang="en-US" sz="4000" b="1" dirty="0"/>
              <a:t>1.2 </a:t>
            </a:r>
            <a:r>
              <a:rPr lang="en-US" sz="4000" b="1" dirty="0" err="1">
                <a:ea typeface="+mn-lt"/>
                <a:cs typeface="+mn-lt"/>
              </a:rPr>
              <a:t>Giới</a:t>
            </a:r>
            <a:r>
              <a:rPr lang="en-US" sz="4000" b="1" dirty="0">
                <a:ea typeface="+mn-lt"/>
                <a:cs typeface="+mn-lt"/>
              </a:rPr>
              <a:t> </a:t>
            </a:r>
            <a:r>
              <a:rPr lang="en-US" sz="4000" b="1" dirty="0" err="1">
                <a:ea typeface="+mn-lt"/>
                <a:cs typeface="+mn-lt"/>
              </a:rPr>
              <a:t>thiệu</a:t>
            </a:r>
            <a:r>
              <a:rPr lang="en-US" sz="4000" b="1" dirty="0">
                <a:ea typeface="+mn-lt"/>
                <a:cs typeface="+mn-lt"/>
              </a:rPr>
              <a:t> </a:t>
            </a:r>
            <a:r>
              <a:rPr lang="en-US" sz="4000" b="1" dirty="0" err="1">
                <a:ea typeface="+mn-lt"/>
                <a:cs typeface="+mn-lt"/>
              </a:rPr>
              <a:t>về</a:t>
            </a:r>
            <a:r>
              <a:rPr lang="en-US" sz="4000" b="1" dirty="0">
                <a:ea typeface="+mn-lt"/>
                <a:cs typeface="+mn-lt"/>
              </a:rPr>
              <a:t> yet another forum:</a:t>
            </a:r>
            <a:endParaRPr lang="en-US" sz="4000" b="1" dirty="0">
              <a:cs typeface="Calibri" panose="020F0502020204030204"/>
            </a:endParaRPr>
          </a:p>
          <a:p>
            <a:endParaRPr lang="en-US" sz="5000" b="1" dirty="0">
              <a:solidFill>
                <a:srgbClr val="000000"/>
              </a:solidFill>
              <a:latin typeface="Calibri"/>
              <a:cs typeface="Calibri"/>
            </a:endParaRPr>
          </a:p>
        </p:txBody>
      </p:sp>
      <p:sp>
        <p:nvSpPr>
          <p:cNvPr id="18" name="Slide Number Placeholder 17">
            <a:extLst>
              <a:ext uri="{FF2B5EF4-FFF2-40B4-BE49-F238E27FC236}">
                <a16:creationId xmlns:a16="http://schemas.microsoft.com/office/drawing/2014/main" id="{028B659D-F387-24BC-A702-A70A1E2A5B68}"/>
              </a:ext>
            </a:extLst>
          </p:cNvPr>
          <p:cNvSpPr>
            <a:spLocks noGrp="1"/>
          </p:cNvSpPr>
          <p:nvPr>
            <p:ph type="sldNum" sz="quarter" idx="12"/>
          </p:nvPr>
        </p:nvSpPr>
        <p:spPr/>
        <p:txBody>
          <a:bodyPr/>
          <a:lstStyle/>
          <a:p>
            <a:fld id="{B6F15528-21DE-4FAA-801E-634DDDAF4B2B}" type="slidenum">
              <a:rPr lang="en-US" smtClean="0"/>
              <a:t>8</a:t>
            </a:fld>
            <a:endParaRPr lang="en-US"/>
          </a:p>
        </p:txBody>
      </p:sp>
    </p:spTree>
    <p:extLst>
      <p:ext uri="{BB962C8B-B14F-4D97-AF65-F5344CB8AC3E}">
        <p14:creationId xmlns:p14="http://schemas.microsoft.com/office/powerpoint/2010/main" val="924320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05" t="13096" r="4114" b="8402"/>
          <a:stretch>
            <a:fillRect/>
          </a:stretch>
        </p:blipFill>
        <p:spPr>
          <a:xfrm>
            <a:off x="-97074" y="0"/>
            <a:ext cx="13813073" cy="10286999"/>
          </a:xfrm>
          <a:prstGeom prst="rect">
            <a:avLst/>
          </a:prstGeom>
        </p:spPr>
      </p:pic>
      <p:grpSp>
        <p:nvGrpSpPr>
          <p:cNvPr id="4" name="Group 4"/>
          <p:cNvGrpSpPr/>
          <p:nvPr/>
        </p:nvGrpSpPr>
        <p:grpSpPr>
          <a:xfrm>
            <a:off x="2944880" y="2862500"/>
            <a:ext cx="8502704" cy="4795599"/>
            <a:chOff x="0" y="0"/>
            <a:chExt cx="1625133" cy="960397"/>
          </a:xfrm>
        </p:grpSpPr>
        <p:sp>
          <p:nvSpPr>
            <p:cNvPr id="5" name="Freeform 5"/>
            <p:cNvSpPr/>
            <p:nvPr/>
          </p:nvSpPr>
          <p:spPr>
            <a:xfrm>
              <a:off x="0" y="0"/>
              <a:ext cx="1625133" cy="960397"/>
            </a:xfrm>
            <a:custGeom>
              <a:avLst/>
              <a:gdLst/>
              <a:ahLst/>
              <a:cxnLst/>
              <a:rect l="l" t="t" r="r" b="b"/>
              <a:pathLst>
                <a:path w="1625133" h="960397">
                  <a:moveTo>
                    <a:pt x="63989" y="0"/>
                  </a:moveTo>
                  <a:lnTo>
                    <a:pt x="1561145" y="0"/>
                  </a:lnTo>
                  <a:cubicBezTo>
                    <a:pt x="1596485" y="0"/>
                    <a:pt x="1625133" y="28649"/>
                    <a:pt x="1625133" y="63989"/>
                  </a:cubicBezTo>
                  <a:lnTo>
                    <a:pt x="1625133" y="896409"/>
                  </a:lnTo>
                  <a:cubicBezTo>
                    <a:pt x="1625133" y="931749"/>
                    <a:pt x="1596485" y="960397"/>
                    <a:pt x="1561145" y="960397"/>
                  </a:cubicBezTo>
                  <a:lnTo>
                    <a:pt x="63989" y="960397"/>
                  </a:lnTo>
                  <a:cubicBezTo>
                    <a:pt x="28649" y="960397"/>
                    <a:pt x="0" y="931749"/>
                    <a:pt x="0" y="896409"/>
                  </a:cubicBezTo>
                  <a:lnTo>
                    <a:pt x="0" y="63989"/>
                  </a:lnTo>
                  <a:cubicBezTo>
                    <a:pt x="0" y="28649"/>
                    <a:pt x="28649" y="0"/>
                    <a:pt x="63989" y="0"/>
                  </a:cubicBezTo>
                  <a:close/>
                </a:path>
              </a:pathLst>
            </a:custGeom>
            <a:solidFill>
              <a:srgbClr val="FFF9F5"/>
            </a:solidFill>
            <a:ln w="38100">
              <a:solidFill>
                <a:srgbClr val="000000"/>
              </a:solidFill>
            </a:ln>
          </p:spPr>
        </p:sp>
        <p:sp>
          <p:nvSpPr>
            <p:cNvPr id="6" name="TextBox 6"/>
            <p:cNvSpPr txBox="1"/>
            <p:nvPr/>
          </p:nvSpPr>
          <p:spPr>
            <a:xfrm>
              <a:off x="0" y="47625"/>
              <a:ext cx="812800" cy="765175"/>
            </a:xfrm>
            <a:prstGeom prst="rect">
              <a:avLst/>
            </a:prstGeom>
          </p:spPr>
          <p:txBody>
            <a:bodyPr lIns="38100" tIns="38100" rIns="38100" bIns="38100" rtlCol="0" anchor="ctr"/>
            <a:lstStyle/>
            <a:p>
              <a:pPr algn="ctr" defTabSz="685800">
                <a:lnSpc>
                  <a:spcPts val="1901"/>
                </a:lnSpc>
                <a:defRPr/>
              </a:pPr>
              <a:endParaRPr sz="1350">
                <a:solidFill>
                  <a:prstClr val="black"/>
                </a:solidFill>
                <a:latin typeface="Calibri" panose="020F0502020204030204"/>
              </a:endParaRPr>
            </a:p>
          </p:txBody>
        </p:sp>
      </p:grpSp>
      <p:sp>
        <p:nvSpPr>
          <p:cNvPr id="22" name="TextBox 22"/>
          <p:cNvSpPr txBox="1"/>
          <p:nvPr/>
        </p:nvSpPr>
        <p:spPr>
          <a:xfrm>
            <a:off x="-97074" y="750256"/>
            <a:ext cx="13813074" cy="718145"/>
          </a:xfrm>
          <a:prstGeom prst="rect">
            <a:avLst/>
          </a:prstGeom>
        </p:spPr>
        <p:txBody>
          <a:bodyPr wrap="square" lIns="0" tIns="0" rIns="0" bIns="0" rtlCol="0" anchor="t">
            <a:spAutoFit/>
          </a:bodyPr>
          <a:lstStyle/>
          <a:p>
            <a:pPr marL="550545" lvl="1" algn="ctr" defTabSz="685800">
              <a:lnSpc>
                <a:spcPts val="5610"/>
              </a:lnSpc>
              <a:defRPr/>
            </a:pPr>
            <a:r>
              <a:rPr lang="en-US" sz="5000" b="1" dirty="0" err="1"/>
              <a:t>Khái</a:t>
            </a:r>
            <a:r>
              <a:rPr lang="en-US" sz="5000" b="1" dirty="0">
                <a:ea typeface="+mn-lt"/>
                <a:cs typeface="+mn-lt"/>
              </a:rPr>
              <a:t> </a:t>
            </a:r>
            <a:r>
              <a:rPr lang="en-US" sz="5000" b="1" dirty="0" err="1">
                <a:ea typeface="+mn-lt"/>
                <a:cs typeface="+mn-lt"/>
              </a:rPr>
              <a:t>niệm</a:t>
            </a:r>
            <a:endParaRPr lang="en-US" sz="5000" b="1" dirty="0" err="1">
              <a:solidFill>
                <a:srgbClr val="010F29"/>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155367D-10A8-490E-366F-3F620594627B}"/>
              </a:ext>
            </a:extLst>
          </p:cNvPr>
          <p:cNvSpPr txBox="1"/>
          <p:nvPr/>
        </p:nvSpPr>
        <p:spPr>
          <a:xfrm>
            <a:off x="3311014" y="3085669"/>
            <a:ext cx="7586466" cy="4939814"/>
          </a:xfrm>
          <a:prstGeom prst="rect">
            <a:avLst/>
          </a:prstGeom>
          <a:noFill/>
        </p:spPr>
        <p:txBody>
          <a:bodyPr wrap="square" lIns="91440" tIns="45720" rIns="91440" bIns="45720" anchor="t">
            <a:spAutoFit/>
          </a:bodyPr>
          <a:lstStyle/>
          <a:p>
            <a:pPr algn="just"/>
            <a:r>
              <a:rPr lang="en-US" sz="3500" dirty="0">
                <a:ea typeface="+mn-lt"/>
                <a:cs typeface="+mn-lt"/>
              </a:rPr>
              <a:t>YetAnotherForum</a:t>
            </a:r>
            <a:r>
              <a:rPr lang="en-US" sz="3500" dirty="0">
                <a:effectLst/>
                <a:ea typeface="+mn-lt"/>
                <a:cs typeface="+mn-lt"/>
              </a:rPr>
              <a:t>.</a:t>
            </a:r>
            <a:r>
              <a:rPr lang="en-US" sz="3500" dirty="0">
                <a:ea typeface="+mn-lt"/>
                <a:cs typeface="+mn-lt"/>
              </a:rPr>
              <a:t>NET (YAF</a:t>
            </a:r>
            <a:r>
              <a:rPr lang="en-US" sz="3500" dirty="0">
                <a:effectLst/>
                <a:ea typeface="+mn-lt"/>
                <a:cs typeface="+mn-lt"/>
              </a:rPr>
              <a:t>.</a:t>
            </a:r>
            <a:r>
              <a:rPr lang="en-US" sz="3500" dirty="0">
                <a:ea typeface="+mn-lt"/>
                <a:cs typeface="+mn-lt"/>
              </a:rPr>
              <a:t>NET) </a:t>
            </a:r>
            <a:r>
              <a:rPr lang="en-US" sz="3500" dirty="0" err="1">
                <a:ea typeface="+mn-lt"/>
                <a:cs typeface="+mn-lt"/>
              </a:rPr>
              <a:t>là</a:t>
            </a:r>
            <a:r>
              <a:rPr lang="en-US" sz="3500" dirty="0">
                <a:ea typeface="+mn-lt"/>
                <a:cs typeface="+mn-lt"/>
              </a:rPr>
              <a:t> </a:t>
            </a:r>
            <a:r>
              <a:rPr lang="en-US" sz="3500" dirty="0" err="1">
                <a:ea typeface="+mn-lt"/>
                <a:cs typeface="+mn-lt"/>
              </a:rPr>
              <a:t>Diễn</a:t>
            </a:r>
            <a:r>
              <a:rPr lang="en-US" sz="3500" dirty="0">
                <a:ea typeface="+mn-lt"/>
                <a:cs typeface="+mn-lt"/>
              </a:rPr>
              <a:t> </a:t>
            </a:r>
            <a:r>
              <a:rPr lang="en-US" sz="3500" dirty="0" err="1">
                <a:ea typeface="+mn-lt"/>
                <a:cs typeface="+mn-lt"/>
              </a:rPr>
              <a:t>đàn</a:t>
            </a:r>
            <a:r>
              <a:rPr lang="en-US" sz="3500" dirty="0">
                <a:ea typeface="+mn-lt"/>
                <a:cs typeface="+mn-lt"/>
              </a:rPr>
              <a:t> </a:t>
            </a:r>
            <a:r>
              <a:rPr lang="en-US" sz="3500" dirty="0" err="1">
                <a:ea typeface="+mn-lt"/>
                <a:cs typeface="+mn-lt"/>
              </a:rPr>
              <a:t>thảo</a:t>
            </a:r>
            <a:r>
              <a:rPr lang="en-US" sz="3500" dirty="0">
                <a:ea typeface="+mn-lt"/>
                <a:cs typeface="+mn-lt"/>
              </a:rPr>
              <a:t> </a:t>
            </a:r>
            <a:r>
              <a:rPr lang="en-US" sz="3500" dirty="0" err="1">
                <a:ea typeface="+mn-lt"/>
                <a:cs typeface="+mn-lt"/>
              </a:rPr>
              <a:t>luận</a:t>
            </a:r>
            <a:r>
              <a:rPr lang="en-US" sz="3500" dirty="0">
                <a:ea typeface="+mn-lt"/>
                <a:cs typeface="+mn-lt"/>
              </a:rPr>
              <a:t> </a:t>
            </a:r>
            <a:r>
              <a:rPr lang="en-US" sz="3500" dirty="0" err="1">
                <a:ea typeface="+mn-lt"/>
                <a:cs typeface="+mn-lt"/>
              </a:rPr>
              <a:t>mã</a:t>
            </a:r>
            <a:r>
              <a:rPr lang="en-US" sz="3500" dirty="0">
                <a:ea typeface="+mn-lt"/>
                <a:cs typeface="+mn-lt"/>
              </a:rPr>
              <a:t> </a:t>
            </a:r>
            <a:r>
              <a:rPr lang="en-US" sz="3500" dirty="0" err="1">
                <a:ea typeface="+mn-lt"/>
                <a:cs typeface="+mn-lt"/>
              </a:rPr>
              <a:t>nguồn</a:t>
            </a:r>
            <a:r>
              <a:rPr lang="en-US" sz="3500" dirty="0">
                <a:ea typeface="+mn-lt"/>
                <a:cs typeface="+mn-lt"/>
              </a:rPr>
              <a:t> </a:t>
            </a:r>
            <a:r>
              <a:rPr lang="en-US" sz="3500" dirty="0" err="1">
                <a:ea typeface="+mn-lt"/>
                <a:cs typeface="+mn-lt"/>
              </a:rPr>
              <a:t>mở</a:t>
            </a:r>
            <a:r>
              <a:rPr lang="en-US" sz="3500" dirty="0">
                <a:ea typeface="+mn-lt"/>
                <a:cs typeface="+mn-lt"/>
              </a:rPr>
              <a:t> </a:t>
            </a:r>
            <a:r>
              <a:rPr lang="en-US" sz="3500" dirty="0" err="1">
                <a:ea typeface="+mn-lt"/>
                <a:cs typeface="+mn-lt"/>
              </a:rPr>
              <a:t>dành</a:t>
            </a:r>
            <a:r>
              <a:rPr lang="en-US" sz="3500" dirty="0">
                <a:ea typeface="+mn-lt"/>
                <a:cs typeface="+mn-lt"/>
              </a:rPr>
              <a:t> </a:t>
            </a:r>
            <a:r>
              <a:rPr lang="en-US" sz="3500" dirty="0" err="1">
                <a:ea typeface="+mn-lt"/>
                <a:cs typeface="+mn-lt"/>
              </a:rPr>
              <a:t>cho</a:t>
            </a:r>
            <a:r>
              <a:rPr lang="en-US" sz="3500" dirty="0">
                <a:ea typeface="+mn-lt"/>
                <a:cs typeface="+mn-lt"/>
              </a:rPr>
              <a:t> </a:t>
            </a:r>
            <a:r>
              <a:rPr lang="en-US" sz="3500" dirty="0" err="1">
                <a:ea typeface="+mn-lt"/>
                <a:cs typeface="+mn-lt"/>
              </a:rPr>
              <a:t>các</a:t>
            </a:r>
            <a:r>
              <a:rPr lang="en-US" sz="3500" dirty="0">
                <a:ea typeface="+mn-lt"/>
                <a:cs typeface="+mn-lt"/>
              </a:rPr>
              <a:t> </a:t>
            </a:r>
            <a:r>
              <a:rPr lang="en-US" sz="3500" dirty="0" err="1">
                <a:ea typeface="+mn-lt"/>
                <a:cs typeface="+mn-lt"/>
              </a:rPr>
              <a:t>trang</a:t>
            </a:r>
            <a:r>
              <a:rPr lang="en-US" sz="3500" dirty="0">
                <a:ea typeface="+mn-lt"/>
                <a:cs typeface="+mn-lt"/>
              </a:rPr>
              <a:t> web </a:t>
            </a:r>
            <a:r>
              <a:rPr lang="en-US" sz="3500" dirty="0" err="1">
                <a:ea typeface="+mn-lt"/>
                <a:cs typeface="+mn-lt"/>
              </a:rPr>
              <a:t>chạy</a:t>
            </a:r>
            <a:r>
              <a:rPr lang="en-US" sz="3500" dirty="0">
                <a:ea typeface="+mn-lt"/>
                <a:cs typeface="+mn-lt"/>
              </a:rPr>
              <a:t> ASP</a:t>
            </a:r>
            <a:r>
              <a:rPr lang="en-US" sz="3500" dirty="0">
                <a:effectLst/>
                <a:ea typeface="+mn-lt"/>
                <a:cs typeface="+mn-lt"/>
              </a:rPr>
              <a:t>.</a:t>
            </a:r>
            <a:r>
              <a:rPr lang="en-US" sz="3500" dirty="0">
                <a:ea typeface="+mn-lt"/>
                <a:cs typeface="+mn-lt"/>
              </a:rPr>
              <a:t>NET</a:t>
            </a:r>
            <a:r>
              <a:rPr lang="en-US" sz="3500" dirty="0">
                <a:effectLst/>
                <a:ea typeface="+mn-lt"/>
                <a:cs typeface="+mn-lt"/>
              </a:rPr>
              <a:t>.</a:t>
            </a:r>
            <a:r>
              <a:rPr lang="en-US" sz="3500" dirty="0">
                <a:ea typeface="+mn-lt"/>
                <a:cs typeface="+mn-lt"/>
              </a:rPr>
              <a:t> 100% </a:t>
            </a:r>
            <a:r>
              <a:rPr lang="en-US" sz="3500" dirty="0" err="1">
                <a:ea typeface="+mn-lt"/>
                <a:cs typeface="+mn-lt"/>
              </a:rPr>
              <a:t>được</a:t>
            </a:r>
            <a:r>
              <a:rPr lang="en-US" sz="3500" dirty="0">
                <a:ea typeface="+mn-lt"/>
                <a:cs typeface="+mn-lt"/>
              </a:rPr>
              <a:t> </a:t>
            </a:r>
            <a:r>
              <a:rPr lang="en-US" sz="3500" dirty="0" err="1">
                <a:ea typeface="+mn-lt"/>
                <a:cs typeface="+mn-lt"/>
              </a:rPr>
              <a:t>viết</a:t>
            </a:r>
            <a:r>
              <a:rPr lang="en-US" sz="3500" dirty="0">
                <a:ea typeface="+mn-lt"/>
                <a:cs typeface="+mn-lt"/>
              </a:rPr>
              <a:t> </a:t>
            </a:r>
            <a:r>
              <a:rPr lang="en-US" sz="3500" dirty="0" err="1">
                <a:ea typeface="+mn-lt"/>
                <a:cs typeface="+mn-lt"/>
              </a:rPr>
              <a:t>bằng</a:t>
            </a:r>
            <a:r>
              <a:rPr lang="en-US" sz="3500" dirty="0">
                <a:ea typeface="+mn-lt"/>
                <a:cs typeface="+mn-lt"/>
              </a:rPr>
              <a:t> C#. YAF</a:t>
            </a:r>
            <a:r>
              <a:rPr lang="en-US" sz="3500" dirty="0">
                <a:effectLst/>
                <a:ea typeface="+mn-lt"/>
                <a:cs typeface="+mn-lt"/>
              </a:rPr>
              <a:t>.</a:t>
            </a:r>
            <a:r>
              <a:rPr lang="en-US" sz="3500" dirty="0">
                <a:ea typeface="+mn-lt"/>
                <a:cs typeface="+mn-lt"/>
              </a:rPr>
              <a:t>NET </a:t>
            </a:r>
            <a:r>
              <a:rPr lang="en-US" sz="3500" dirty="0" err="1">
                <a:ea typeface="+mn-lt"/>
                <a:cs typeface="+mn-lt"/>
              </a:rPr>
              <a:t>chạy</a:t>
            </a:r>
            <a:r>
              <a:rPr lang="en-US" sz="3500" dirty="0">
                <a:ea typeface="+mn-lt"/>
                <a:cs typeface="+mn-lt"/>
              </a:rPr>
              <a:t> </a:t>
            </a:r>
            <a:r>
              <a:rPr lang="en-US" sz="3500" dirty="0" err="1">
                <a:ea typeface="+mn-lt"/>
                <a:cs typeface="+mn-lt"/>
              </a:rPr>
              <a:t>trên</a:t>
            </a:r>
            <a:r>
              <a:rPr lang="en-US" sz="3500" dirty="0">
                <a:ea typeface="+mn-lt"/>
                <a:cs typeface="+mn-lt"/>
              </a:rPr>
              <a:t> </a:t>
            </a:r>
            <a:r>
              <a:rPr lang="en-US" sz="3500" dirty="0" err="1">
                <a:ea typeface="+mn-lt"/>
                <a:cs typeface="+mn-lt"/>
              </a:rPr>
              <a:t>bất</a:t>
            </a:r>
            <a:r>
              <a:rPr lang="en-US" sz="3500" dirty="0">
                <a:ea typeface="+mn-lt"/>
                <a:cs typeface="+mn-lt"/>
              </a:rPr>
              <a:t> </a:t>
            </a:r>
            <a:r>
              <a:rPr lang="en-US" sz="3500" dirty="0" err="1">
                <a:ea typeface="+mn-lt"/>
                <a:cs typeface="+mn-lt"/>
              </a:rPr>
              <a:t>kỳ</a:t>
            </a:r>
            <a:r>
              <a:rPr lang="en-US" sz="3500" dirty="0">
                <a:ea typeface="+mn-lt"/>
                <a:cs typeface="+mn-lt"/>
              </a:rPr>
              <a:t> </a:t>
            </a:r>
            <a:r>
              <a:rPr lang="en-US" sz="3500" dirty="0" err="1">
                <a:ea typeface="+mn-lt"/>
                <a:cs typeface="+mn-lt"/>
              </a:rPr>
              <a:t>máy</a:t>
            </a:r>
            <a:r>
              <a:rPr lang="en-US" sz="3500" dirty="0">
                <a:ea typeface="+mn-lt"/>
                <a:cs typeface="+mn-lt"/>
              </a:rPr>
              <a:t> </a:t>
            </a:r>
            <a:r>
              <a:rPr lang="en-US" sz="3500" dirty="0" err="1">
                <a:ea typeface="+mn-lt"/>
                <a:cs typeface="+mn-lt"/>
              </a:rPr>
              <a:t>chủ</a:t>
            </a:r>
            <a:r>
              <a:rPr lang="en-US" sz="3500" dirty="0">
                <a:ea typeface="+mn-lt"/>
                <a:cs typeface="+mn-lt"/>
              </a:rPr>
              <a:t> web </a:t>
            </a:r>
            <a:r>
              <a:rPr lang="en-US" sz="3500" dirty="0" err="1">
                <a:ea typeface="+mn-lt"/>
                <a:cs typeface="+mn-lt"/>
              </a:rPr>
              <a:t>nào</a:t>
            </a:r>
            <a:r>
              <a:rPr lang="en-US" sz="3500" dirty="0">
                <a:ea typeface="+mn-lt"/>
                <a:cs typeface="+mn-lt"/>
              </a:rPr>
              <a:t> </a:t>
            </a:r>
            <a:r>
              <a:rPr lang="en-US" sz="3500" dirty="0" err="1">
                <a:ea typeface="+mn-lt"/>
                <a:cs typeface="+mn-lt"/>
              </a:rPr>
              <a:t>hỗ</a:t>
            </a:r>
            <a:r>
              <a:rPr lang="en-US" sz="3500" dirty="0">
                <a:ea typeface="+mn-lt"/>
                <a:cs typeface="+mn-lt"/>
              </a:rPr>
              <a:t> </a:t>
            </a:r>
            <a:r>
              <a:rPr lang="en-US" sz="3500" dirty="0" err="1">
                <a:ea typeface="+mn-lt"/>
                <a:cs typeface="+mn-lt"/>
              </a:rPr>
              <a:t>trợ</a:t>
            </a:r>
            <a:r>
              <a:rPr lang="en-US" sz="3500" dirty="0">
                <a:ea typeface="+mn-lt"/>
                <a:cs typeface="+mn-lt"/>
              </a:rPr>
              <a:t> ASP</a:t>
            </a:r>
            <a:r>
              <a:rPr lang="en-US" sz="3500" dirty="0">
                <a:effectLst/>
                <a:ea typeface="+mn-lt"/>
                <a:cs typeface="+mn-lt"/>
              </a:rPr>
              <a:t>.</a:t>
            </a:r>
            <a:r>
              <a:rPr lang="en-US" sz="3500" dirty="0">
                <a:ea typeface="+mn-lt"/>
                <a:cs typeface="+mn-lt"/>
              </a:rPr>
              <a:t>NET v4.8</a:t>
            </a:r>
            <a:r>
              <a:rPr lang="en-US" sz="3500" dirty="0">
                <a:effectLst/>
                <a:ea typeface="+mn-lt"/>
                <a:cs typeface="+mn-lt"/>
              </a:rPr>
              <a:t>. </a:t>
            </a:r>
            <a:r>
              <a:rPr lang="en-US" sz="3500" dirty="0" err="1">
                <a:ea typeface="+mn-lt"/>
                <a:cs typeface="+mn-lt"/>
              </a:rPr>
              <a:t>Và</a:t>
            </a:r>
            <a:r>
              <a:rPr lang="en-US" sz="3500" dirty="0">
                <a:ea typeface="+mn-lt"/>
                <a:cs typeface="+mn-lt"/>
              </a:rPr>
              <a:t> SQL Server </a:t>
            </a:r>
            <a:r>
              <a:rPr lang="en-US" sz="3500" dirty="0" err="1">
                <a:ea typeface="+mn-lt"/>
                <a:cs typeface="+mn-lt"/>
              </a:rPr>
              <a:t>sau</a:t>
            </a:r>
            <a:r>
              <a:rPr lang="en-US" sz="3500" dirty="0">
                <a:ea typeface="+mn-lt"/>
                <a:cs typeface="+mn-lt"/>
              </a:rPr>
              <a:t> </a:t>
            </a:r>
            <a:r>
              <a:rPr lang="en-US" sz="3500" dirty="0" err="1">
                <a:ea typeface="+mn-lt"/>
                <a:cs typeface="+mn-lt"/>
              </a:rPr>
              <a:t>được</a:t>
            </a:r>
            <a:r>
              <a:rPr lang="en-US" sz="3500" dirty="0">
                <a:ea typeface="+mn-lt"/>
                <a:cs typeface="+mn-lt"/>
              </a:rPr>
              <a:t> </a:t>
            </a:r>
            <a:r>
              <a:rPr lang="en-US" sz="3500" dirty="0" err="1">
                <a:ea typeface="+mn-lt"/>
                <a:cs typeface="+mn-lt"/>
              </a:rPr>
              <a:t>hỗ</a:t>
            </a:r>
            <a:r>
              <a:rPr lang="en-US" sz="3500" dirty="0">
                <a:ea typeface="+mn-lt"/>
                <a:cs typeface="+mn-lt"/>
              </a:rPr>
              <a:t> </a:t>
            </a:r>
            <a:r>
              <a:rPr lang="en-US" sz="3500" dirty="0" err="1">
                <a:ea typeface="+mn-lt"/>
                <a:cs typeface="+mn-lt"/>
              </a:rPr>
              <a:t>trợ</a:t>
            </a:r>
            <a:r>
              <a:rPr lang="en-US" sz="3500" dirty="0">
                <a:ea typeface="+mn-lt"/>
                <a:cs typeface="+mn-lt"/>
              </a:rPr>
              <a:t> MS SQL Server/Express (2012 </a:t>
            </a:r>
            <a:r>
              <a:rPr lang="en-US" sz="3500" dirty="0" err="1">
                <a:ea typeface="+mn-lt"/>
                <a:cs typeface="+mn-lt"/>
              </a:rPr>
              <a:t>hoặc</a:t>
            </a:r>
            <a:r>
              <a:rPr lang="en-US" sz="3500" dirty="0">
                <a:ea typeface="+mn-lt"/>
                <a:cs typeface="+mn-lt"/>
              </a:rPr>
              <a:t> </a:t>
            </a:r>
            <a:r>
              <a:rPr lang="en-US" sz="3500" dirty="0" err="1">
                <a:ea typeface="+mn-lt"/>
                <a:cs typeface="+mn-lt"/>
              </a:rPr>
              <a:t>mới</a:t>
            </a:r>
            <a:r>
              <a:rPr lang="en-US" sz="3500" dirty="0">
                <a:ea typeface="+mn-lt"/>
                <a:cs typeface="+mn-lt"/>
              </a:rPr>
              <a:t>) </a:t>
            </a:r>
            <a:r>
              <a:rPr lang="en-US" sz="3500" dirty="0" err="1">
                <a:ea typeface="+mn-lt"/>
                <a:cs typeface="+mn-lt"/>
              </a:rPr>
              <a:t>mysql</a:t>
            </a:r>
            <a:r>
              <a:rPr lang="en-US" sz="3500" dirty="0">
                <a:ea typeface="+mn-lt"/>
                <a:cs typeface="+mn-lt"/>
              </a:rPr>
              <a:t> PostgreSQL SQLite</a:t>
            </a:r>
            <a:endParaRPr lang="en-US">
              <a:cs typeface="Calibri"/>
            </a:endParaRPr>
          </a:p>
          <a:p>
            <a:endParaRPr lang="en-US" sz="3500" dirty="0">
              <a:cs typeface="Calibri"/>
            </a:endParaRPr>
          </a:p>
        </p:txBody>
      </p:sp>
      <p:sp>
        <p:nvSpPr>
          <p:cNvPr id="8" name="Slide Number Placeholder 7">
            <a:extLst>
              <a:ext uri="{FF2B5EF4-FFF2-40B4-BE49-F238E27FC236}">
                <a16:creationId xmlns:a16="http://schemas.microsoft.com/office/drawing/2014/main" id="{450A1B6B-0655-376F-2CFB-60DE41A60089}"/>
              </a:ext>
            </a:extLst>
          </p:cNvPr>
          <p:cNvSpPr>
            <a:spLocks noGrp="1"/>
          </p:cNvSpPr>
          <p:nvPr>
            <p:ph type="sldNum" sz="quarter" idx="12"/>
          </p:nvPr>
        </p:nvSpPr>
        <p:spPr/>
        <p:txBody>
          <a:bodyPr/>
          <a:lstStyle/>
          <a:p>
            <a:fld id="{B6F15528-21DE-4FAA-801E-634DDDAF4B2B}" type="slidenum">
              <a:rPr lang="en-US" smtClean="0"/>
              <a:t>9</a:t>
            </a:fld>
            <a:endParaRPr lang="en-US"/>
          </a:p>
        </p:txBody>
      </p:sp>
    </p:spTree>
    <p:extLst>
      <p:ext uri="{BB962C8B-B14F-4D97-AF65-F5344CB8AC3E}">
        <p14:creationId xmlns:p14="http://schemas.microsoft.com/office/powerpoint/2010/main" val="41056237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637</Words>
  <Application>Microsoft Office PowerPoint</Application>
  <PresentationFormat>Custom</PresentationFormat>
  <Paragraphs>86</Paragraphs>
  <Slides>18</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Jua</vt:lpstr>
      <vt:lpstr>RobotoCondensed</vt:lpstr>
      <vt:lpstr>Arial</vt:lpstr>
      <vt:lpstr>Times New Roman</vt:lpstr>
      <vt:lpstr>Calibri Light</vt:lpstr>
      <vt:lpstr>Calibri</vt:lpstr>
      <vt:lpstr>Calibri </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Tuấn phạm</cp:lastModifiedBy>
  <cp:revision>208</cp:revision>
  <dcterms:created xsi:type="dcterms:W3CDTF">2006-08-16T00:00:00Z</dcterms:created>
  <dcterms:modified xsi:type="dcterms:W3CDTF">2023-04-13T21:25:45Z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95C57FC58A1043179D407C6057DA96CA</vt:lpwstr>
  </property>
  <property fmtid="{D5CDD505-2E9C-101B-9397-08002B2CF9AE}" pid="3" name="KSOProductBuildVer">
    <vt:lpwstr>1033-11.2.0.11440</vt:lpwstr>
  </property>
</Properties>
</file>